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12"/>
  </p:notesMasterIdLst>
  <p:sldIdLst>
    <p:sldId id="256" r:id="rId5"/>
    <p:sldId id="272" r:id="rId6"/>
    <p:sldId id="257" r:id="rId7"/>
    <p:sldId id="270" r:id="rId8"/>
    <p:sldId id="260"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9E57AF-FBEA-4205-B347-330A0BE9AE78}" v="6" dt="2024-02-14T10:08:18.280"/>
    <p1510:client id="{25C270D3-CA3D-4B27-8A95-BFAF42E5B58B}" v="9" dt="2024-02-12T19:22:07.656"/>
    <p1510:client id="{8A613560-CD8F-A293-79B7-4EE39EBC667E}" v="134" dt="2024-02-12T15:33:00.221"/>
    <p1510:client id="{8FB4E376-1715-E186-C04D-89655F6CE457}" v="3" dt="2024-02-12T23:17:22.751"/>
    <p1510:client id="{BD93C570-476D-6154-9E3D-ECD6CBCCD6A4}" v="1" dt="2024-02-14T10:07:10.186"/>
    <p1510:client id="{E07D1E11-8B2C-4331-B09D-224D40C69DD1}" v="335" dt="2024-02-12T22:00:56.2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dwin Clarke" userId="S::ec634@kent.ac.uk::a0fabe04-9b23-4ae2-b2ac-640bae9165f5" providerId="AD" clId="Web-{239E57AF-FBEA-4205-B347-330A0BE9AE78}"/>
    <pc:docChg chg="delSld modSld">
      <pc:chgData name="Edwin Clarke" userId="S::ec634@kent.ac.uk::a0fabe04-9b23-4ae2-b2ac-640bae9165f5" providerId="AD" clId="Web-{239E57AF-FBEA-4205-B347-330A0BE9AE78}" dt="2024-02-14T10:08:18.280" v="5"/>
      <pc:docMkLst>
        <pc:docMk/>
      </pc:docMkLst>
      <pc:sldChg chg="del">
        <pc:chgData name="Edwin Clarke" userId="S::ec634@kent.ac.uk::a0fabe04-9b23-4ae2-b2ac-640bae9165f5" providerId="AD" clId="Web-{239E57AF-FBEA-4205-B347-330A0BE9AE78}" dt="2024-02-14T10:08:18.280" v="5"/>
        <pc:sldMkLst>
          <pc:docMk/>
          <pc:sldMk cId="1445080386" sldId="261"/>
        </pc:sldMkLst>
      </pc:sldChg>
      <pc:sldChg chg="delSp">
        <pc:chgData name="Edwin Clarke" userId="S::ec634@kent.ac.uk::a0fabe04-9b23-4ae2-b2ac-640bae9165f5" providerId="AD" clId="Web-{239E57AF-FBEA-4205-B347-330A0BE9AE78}" dt="2024-02-14T10:06:35.229" v="1"/>
        <pc:sldMkLst>
          <pc:docMk/>
          <pc:sldMk cId="1100915440" sldId="263"/>
        </pc:sldMkLst>
        <pc:picChg chg="del">
          <ac:chgData name="Edwin Clarke" userId="S::ec634@kent.ac.uk::a0fabe04-9b23-4ae2-b2ac-640bae9165f5" providerId="AD" clId="Web-{239E57AF-FBEA-4205-B347-330A0BE9AE78}" dt="2024-02-14T10:06:33.745" v="0"/>
          <ac:picMkLst>
            <pc:docMk/>
            <pc:sldMk cId="1100915440" sldId="263"/>
            <ac:picMk id="6" creationId="{BF16053F-0415-62F8-FD3A-6CE4ADE38765}"/>
          </ac:picMkLst>
        </pc:picChg>
        <pc:picChg chg="del">
          <ac:chgData name="Edwin Clarke" userId="S::ec634@kent.ac.uk::a0fabe04-9b23-4ae2-b2ac-640bae9165f5" providerId="AD" clId="Web-{239E57AF-FBEA-4205-B347-330A0BE9AE78}" dt="2024-02-14T10:06:35.229" v="1"/>
          <ac:picMkLst>
            <pc:docMk/>
            <pc:sldMk cId="1100915440" sldId="263"/>
            <ac:picMk id="7" creationId="{46C59E43-B8B9-16AD-6BA8-CD29564A15E4}"/>
          </ac:picMkLst>
        </pc:picChg>
      </pc:sldChg>
      <pc:sldChg chg="delSp del">
        <pc:chgData name="Edwin Clarke" userId="S::ec634@kent.ac.uk::a0fabe04-9b23-4ae2-b2ac-640bae9165f5" providerId="AD" clId="Web-{239E57AF-FBEA-4205-B347-330A0BE9AE78}" dt="2024-02-14T10:06:58.558" v="4"/>
        <pc:sldMkLst>
          <pc:docMk/>
          <pc:sldMk cId="1226626" sldId="264"/>
        </pc:sldMkLst>
        <pc:picChg chg="del">
          <ac:chgData name="Edwin Clarke" userId="S::ec634@kent.ac.uk::a0fabe04-9b23-4ae2-b2ac-640bae9165f5" providerId="AD" clId="Web-{239E57AF-FBEA-4205-B347-330A0BE9AE78}" dt="2024-02-14T10:06:37.870" v="2"/>
          <ac:picMkLst>
            <pc:docMk/>
            <pc:sldMk cId="1226626" sldId="264"/>
            <ac:picMk id="3" creationId="{2491ADE3-C288-24C7-579B-F1C95851A2B1}"/>
          </ac:picMkLst>
        </pc:picChg>
        <pc:picChg chg="del">
          <ac:chgData name="Edwin Clarke" userId="S::ec634@kent.ac.uk::a0fabe04-9b23-4ae2-b2ac-640bae9165f5" providerId="AD" clId="Web-{239E57AF-FBEA-4205-B347-330A0BE9AE78}" dt="2024-02-14T10:06:38.292" v="3"/>
          <ac:picMkLst>
            <pc:docMk/>
            <pc:sldMk cId="1226626" sldId="264"/>
            <ac:picMk id="4" creationId="{35D32493-EFB3-F709-CF33-46B50793E192}"/>
          </ac:picMkLst>
        </pc:picChg>
      </pc:sldChg>
    </pc:docChg>
  </pc:docChgLst>
  <pc:docChgLst>
    <pc:chgData name="Rhys Walker" userId="7836edf6-5140-4a20-b006-9651a9b6b5f2" providerId="ADAL" clId="{006CB6F1-6CE9-4F01-8570-88B545703415}"/>
    <pc:docChg chg="undo custSel addSld modSld">
      <pc:chgData name="Rhys Walker" userId="7836edf6-5140-4a20-b006-9651a9b6b5f2" providerId="ADAL" clId="{006CB6F1-6CE9-4F01-8570-88B545703415}" dt="2024-02-07T10:43:22.904" v="342"/>
      <pc:docMkLst>
        <pc:docMk/>
      </pc:docMkLst>
      <pc:sldChg chg="addSp delSp modSp mod">
        <pc:chgData name="Rhys Walker" userId="7836edf6-5140-4a20-b006-9651a9b6b5f2" providerId="ADAL" clId="{006CB6F1-6CE9-4F01-8570-88B545703415}" dt="2024-02-07T10:19:04.392" v="92" actId="1076"/>
        <pc:sldMkLst>
          <pc:docMk/>
          <pc:sldMk cId="2727414532" sldId="256"/>
        </pc:sldMkLst>
        <pc:spChg chg="mod">
          <ac:chgData name="Rhys Walker" userId="7836edf6-5140-4a20-b006-9651a9b6b5f2" providerId="ADAL" clId="{006CB6F1-6CE9-4F01-8570-88B545703415}" dt="2024-02-07T10:18:05.429" v="78" actId="20577"/>
          <ac:spMkLst>
            <pc:docMk/>
            <pc:sldMk cId="2727414532" sldId="256"/>
            <ac:spMk id="3" creationId="{0545D6B6-C0C7-9694-954B-0702C60E7079}"/>
          </ac:spMkLst>
        </pc:spChg>
        <pc:spChg chg="del">
          <ac:chgData name="Rhys Walker" userId="7836edf6-5140-4a20-b006-9651a9b6b5f2" providerId="ADAL" clId="{006CB6F1-6CE9-4F01-8570-88B545703415}" dt="2024-02-07T10:17:55.744" v="57" actId="478"/>
          <ac:spMkLst>
            <pc:docMk/>
            <pc:sldMk cId="2727414532" sldId="256"/>
            <ac:spMk id="9" creationId="{976C215E-5F1B-5E5A-A93E-EDAB05B77286}"/>
          </ac:spMkLst>
        </pc:spChg>
        <pc:graphicFrameChg chg="add mod modGraphic">
          <ac:chgData name="Rhys Walker" userId="7836edf6-5140-4a20-b006-9651a9b6b5f2" providerId="ADAL" clId="{006CB6F1-6CE9-4F01-8570-88B545703415}" dt="2024-02-07T10:18:21.964" v="83" actId="1076"/>
          <ac:graphicFrameMkLst>
            <pc:docMk/>
            <pc:sldMk cId="2727414532" sldId="256"/>
            <ac:graphicFrameMk id="10" creationId="{B7336C15-3318-C7FF-5990-CDA07FA47CD6}"/>
          </ac:graphicFrameMkLst>
        </pc:graphicFrameChg>
        <pc:graphicFrameChg chg="add mod modGraphic">
          <ac:chgData name="Rhys Walker" userId="7836edf6-5140-4a20-b006-9651a9b6b5f2" providerId="ADAL" clId="{006CB6F1-6CE9-4F01-8570-88B545703415}" dt="2024-02-07T10:19:04.392" v="92" actId="1076"/>
          <ac:graphicFrameMkLst>
            <pc:docMk/>
            <pc:sldMk cId="2727414532" sldId="256"/>
            <ac:graphicFrameMk id="11" creationId="{49255FF8-75D2-FDE1-AF5C-786622ECEB8C}"/>
          </ac:graphicFrameMkLst>
        </pc:graphicFrameChg>
        <pc:graphicFrameChg chg="add mod modGraphic">
          <ac:chgData name="Rhys Walker" userId="7836edf6-5140-4a20-b006-9651a9b6b5f2" providerId="ADAL" clId="{006CB6F1-6CE9-4F01-8570-88B545703415}" dt="2024-02-07T10:18:54.157" v="89" actId="1076"/>
          <ac:graphicFrameMkLst>
            <pc:docMk/>
            <pc:sldMk cId="2727414532" sldId="256"/>
            <ac:graphicFrameMk id="12" creationId="{A207548C-3BA4-5490-0B6C-6FDDCEF61F99}"/>
          </ac:graphicFrameMkLst>
        </pc:graphicFrameChg>
        <pc:picChg chg="del">
          <ac:chgData name="Rhys Walker" userId="7836edf6-5140-4a20-b006-9651a9b6b5f2" providerId="ADAL" clId="{006CB6F1-6CE9-4F01-8570-88B545703415}" dt="2024-02-07T10:17:53.783" v="55" actId="478"/>
          <ac:picMkLst>
            <pc:docMk/>
            <pc:sldMk cId="2727414532" sldId="256"/>
            <ac:picMk id="4" creationId="{4C7BF2E2-237B-F632-0062-6F93D7716090}"/>
          </ac:picMkLst>
        </pc:picChg>
        <pc:picChg chg="del">
          <ac:chgData name="Rhys Walker" userId="7836edf6-5140-4a20-b006-9651a9b6b5f2" providerId="ADAL" clId="{006CB6F1-6CE9-4F01-8570-88B545703415}" dt="2024-02-07T10:17:53.329" v="54" actId="478"/>
          <ac:picMkLst>
            <pc:docMk/>
            <pc:sldMk cId="2727414532" sldId="256"/>
            <ac:picMk id="5" creationId="{CD171C04-07E3-6D1D-217D-964A4E5829BE}"/>
          </ac:picMkLst>
        </pc:picChg>
        <pc:picChg chg="del">
          <ac:chgData name="Rhys Walker" userId="7836edf6-5140-4a20-b006-9651a9b6b5f2" providerId="ADAL" clId="{006CB6F1-6CE9-4F01-8570-88B545703415}" dt="2024-02-07T10:17:52.797" v="53" actId="478"/>
          <ac:picMkLst>
            <pc:docMk/>
            <pc:sldMk cId="2727414532" sldId="256"/>
            <ac:picMk id="6" creationId="{257FBD83-3ED1-7E30-0E42-4222B98B03DB}"/>
          </ac:picMkLst>
        </pc:picChg>
        <pc:picChg chg="del">
          <ac:chgData name="Rhys Walker" userId="7836edf6-5140-4a20-b006-9651a9b6b5f2" providerId="ADAL" clId="{006CB6F1-6CE9-4F01-8570-88B545703415}" dt="2024-02-07T10:17:54.333" v="56" actId="478"/>
          <ac:picMkLst>
            <pc:docMk/>
            <pc:sldMk cId="2727414532" sldId="256"/>
            <ac:picMk id="7" creationId="{521B7363-3DF4-6042-1EC5-632AD7EFF40A}"/>
          </ac:picMkLst>
        </pc:picChg>
        <pc:picChg chg="del">
          <ac:chgData name="Rhys Walker" userId="7836edf6-5140-4a20-b006-9651a9b6b5f2" providerId="ADAL" clId="{006CB6F1-6CE9-4F01-8570-88B545703415}" dt="2024-02-07T10:17:52.295" v="52" actId="478"/>
          <ac:picMkLst>
            <pc:docMk/>
            <pc:sldMk cId="2727414532" sldId="256"/>
            <ac:picMk id="8" creationId="{A7D32745-CA30-3722-B260-4127BE9BFA9F}"/>
          </ac:picMkLst>
        </pc:picChg>
        <pc:picChg chg="mod">
          <ac:chgData name="Rhys Walker" userId="7836edf6-5140-4a20-b006-9651a9b6b5f2" providerId="ADAL" clId="{006CB6F1-6CE9-4F01-8570-88B545703415}" dt="2024-02-07T10:18:17.355" v="82" actId="1076"/>
          <ac:picMkLst>
            <pc:docMk/>
            <pc:sldMk cId="2727414532" sldId="256"/>
            <ac:picMk id="14" creationId="{AA6A2E96-DE37-2FBF-D44F-A1D473F37A2B}"/>
          </ac:picMkLst>
        </pc:picChg>
      </pc:sldChg>
      <pc:sldChg chg="modTransition">
        <pc:chgData name="Rhys Walker" userId="7836edf6-5140-4a20-b006-9651a9b6b5f2" providerId="ADAL" clId="{006CB6F1-6CE9-4F01-8570-88B545703415}" dt="2024-02-07T10:28:51.451" v="127"/>
        <pc:sldMkLst>
          <pc:docMk/>
          <pc:sldMk cId="3604501738" sldId="257"/>
        </pc:sldMkLst>
      </pc:sldChg>
      <pc:sldChg chg="modTransition">
        <pc:chgData name="Rhys Walker" userId="7836edf6-5140-4a20-b006-9651a9b6b5f2" providerId="ADAL" clId="{006CB6F1-6CE9-4F01-8570-88B545703415}" dt="2024-02-07T10:29:05.917" v="132"/>
        <pc:sldMkLst>
          <pc:docMk/>
          <pc:sldMk cId="12811794" sldId="259"/>
        </pc:sldMkLst>
      </pc:sldChg>
      <pc:sldChg chg="addSp modSp mod modTransition">
        <pc:chgData name="Rhys Walker" userId="7836edf6-5140-4a20-b006-9651a9b6b5f2" providerId="ADAL" clId="{006CB6F1-6CE9-4F01-8570-88B545703415}" dt="2024-02-07T10:29:10.917" v="133"/>
        <pc:sldMkLst>
          <pc:docMk/>
          <pc:sldMk cId="1039085145" sldId="260"/>
        </pc:sldMkLst>
        <pc:graphicFrameChg chg="add mod modGraphic">
          <ac:chgData name="Rhys Walker" userId="7836edf6-5140-4a20-b006-9651a9b6b5f2" providerId="ADAL" clId="{006CB6F1-6CE9-4F01-8570-88B545703415}" dt="2024-02-07T10:11:52.749" v="22" actId="1076"/>
          <ac:graphicFrameMkLst>
            <pc:docMk/>
            <pc:sldMk cId="1039085145" sldId="260"/>
            <ac:graphicFrameMk id="5" creationId="{D1A1FA8A-1EA0-0FDE-1C1F-9CA369A32395}"/>
          </ac:graphicFrameMkLst>
        </pc:graphicFrameChg>
      </pc:sldChg>
      <pc:sldChg chg="addSp delSp modSp mod modTransition">
        <pc:chgData name="Rhys Walker" userId="7836edf6-5140-4a20-b006-9651a9b6b5f2" providerId="ADAL" clId="{006CB6F1-6CE9-4F01-8570-88B545703415}" dt="2024-02-07T10:38:07.119" v="145" actId="478"/>
        <pc:sldMkLst>
          <pc:docMk/>
          <pc:sldMk cId="1445080386" sldId="261"/>
        </pc:sldMkLst>
        <pc:grpChg chg="del mod">
          <ac:chgData name="Rhys Walker" userId="7836edf6-5140-4a20-b006-9651a9b6b5f2" providerId="ADAL" clId="{006CB6F1-6CE9-4F01-8570-88B545703415}" dt="2024-02-07T10:38:07.119" v="145" actId="478"/>
          <ac:grpSpMkLst>
            <pc:docMk/>
            <pc:sldMk cId="1445080386" sldId="261"/>
            <ac:grpSpMk id="13" creationId="{2930FCA7-533D-69FD-DC53-489CB1FF51F0}"/>
          </ac:grpSpMkLst>
        </pc:grpChg>
        <pc:graphicFrameChg chg="mod ord">
          <ac:chgData name="Rhys Walker" userId="7836edf6-5140-4a20-b006-9651a9b6b5f2" providerId="ADAL" clId="{006CB6F1-6CE9-4F01-8570-88B545703415}" dt="2024-02-07T10:13:42.573" v="31" actId="1076"/>
          <ac:graphicFrameMkLst>
            <pc:docMk/>
            <pc:sldMk cId="1445080386" sldId="261"/>
            <ac:graphicFrameMk id="3" creationId="{E4FA11BE-F0F5-8BDF-F158-AD7954208B26}"/>
          </ac:graphicFrameMkLst>
        </pc:graphicFrameChg>
        <pc:graphicFrameChg chg="mod">
          <ac:chgData name="Rhys Walker" userId="7836edf6-5140-4a20-b006-9651a9b6b5f2" providerId="ADAL" clId="{006CB6F1-6CE9-4F01-8570-88B545703415}" dt="2024-02-07T10:22:00.731" v="98" actId="1076"/>
          <ac:graphicFrameMkLst>
            <pc:docMk/>
            <pc:sldMk cId="1445080386" sldId="261"/>
            <ac:graphicFrameMk id="5" creationId="{137CD7B8-7C16-F054-09CF-23DA0B660912}"/>
          </ac:graphicFrameMkLst>
        </pc:graphicFrameChg>
        <pc:graphicFrameChg chg="mod">
          <ac:chgData name="Rhys Walker" userId="7836edf6-5140-4a20-b006-9651a9b6b5f2" providerId="ADAL" clId="{006CB6F1-6CE9-4F01-8570-88B545703415}" dt="2024-02-07T10:21:50.153" v="96" actId="1076"/>
          <ac:graphicFrameMkLst>
            <pc:docMk/>
            <pc:sldMk cId="1445080386" sldId="261"/>
            <ac:graphicFrameMk id="6" creationId="{23E22F87-6921-1396-FBCD-C655CEC01ACC}"/>
          </ac:graphicFrameMkLst>
        </pc:graphicFrameChg>
        <pc:graphicFrameChg chg="add mod modGraphic">
          <ac:chgData name="Rhys Walker" userId="7836edf6-5140-4a20-b006-9651a9b6b5f2" providerId="ADAL" clId="{006CB6F1-6CE9-4F01-8570-88B545703415}" dt="2024-02-07T10:13:34.111" v="28" actId="1076"/>
          <ac:graphicFrameMkLst>
            <pc:docMk/>
            <pc:sldMk cId="1445080386" sldId="261"/>
            <ac:graphicFrameMk id="8" creationId="{DA3CC15E-A5AD-46A8-C22C-432EAEC31E2B}"/>
          </ac:graphicFrameMkLst>
        </pc:graphicFrameChg>
        <pc:inkChg chg="add del">
          <ac:chgData name="Rhys Walker" userId="7836edf6-5140-4a20-b006-9651a9b6b5f2" providerId="ADAL" clId="{006CB6F1-6CE9-4F01-8570-88B545703415}" dt="2024-02-07T10:37:46.259" v="140" actId="478"/>
          <ac:inkMkLst>
            <pc:docMk/>
            <pc:sldMk cId="1445080386" sldId="261"/>
            <ac:inkMk id="9" creationId="{2895E731-18E6-0D96-4EB1-836B606FB1DF}"/>
          </ac:inkMkLst>
        </pc:inkChg>
        <pc:inkChg chg="add mod">
          <ac:chgData name="Rhys Walker" userId="7836edf6-5140-4a20-b006-9651a9b6b5f2" providerId="ADAL" clId="{006CB6F1-6CE9-4F01-8570-88B545703415}" dt="2024-02-07T10:37:55.135" v="144"/>
          <ac:inkMkLst>
            <pc:docMk/>
            <pc:sldMk cId="1445080386" sldId="261"/>
            <ac:inkMk id="10" creationId="{A4BDA106-6AF0-B1F5-1C71-C831E7351F93}"/>
          </ac:inkMkLst>
        </pc:inkChg>
        <pc:inkChg chg="add mod">
          <ac:chgData name="Rhys Walker" userId="7836edf6-5140-4a20-b006-9651a9b6b5f2" providerId="ADAL" clId="{006CB6F1-6CE9-4F01-8570-88B545703415}" dt="2024-02-07T10:37:55.135" v="144"/>
          <ac:inkMkLst>
            <pc:docMk/>
            <pc:sldMk cId="1445080386" sldId="261"/>
            <ac:inkMk id="11" creationId="{E19DFDB9-4487-AEE8-668A-D4BD923746B4}"/>
          </ac:inkMkLst>
        </pc:inkChg>
        <pc:inkChg chg="add mod">
          <ac:chgData name="Rhys Walker" userId="7836edf6-5140-4a20-b006-9651a9b6b5f2" providerId="ADAL" clId="{006CB6F1-6CE9-4F01-8570-88B545703415}" dt="2024-02-07T10:37:55.135" v="144"/>
          <ac:inkMkLst>
            <pc:docMk/>
            <pc:sldMk cId="1445080386" sldId="261"/>
            <ac:inkMk id="12" creationId="{EEE934B8-AD77-E06B-E19B-C706BD07AABA}"/>
          </ac:inkMkLst>
        </pc:inkChg>
      </pc:sldChg>
      <pc:sldChg chg="addSp modSp mod modTransition addAnim">
        <pc:chgData name="Rhys Walker" userId="7836edf6-5140-4a20-b006-9651a9b6b5f2" providerId="ADAL" clId="{006CB6F1-6CE9-4F01-8570-88B545703415}" dt="2024-02-07T10:29:30.509" v="136"/>
        <pc:sldMkLst>
          <pc:docMk/>
          <pc:sldMk cId="1246043165" sldId="262"/>
        </pc:sldMkLst>
        <pc:graphicFrameChg chg="add mod modGraphic">
          <ac:chgData name="Rhys Walker" userId="7836edf6-5140-4a20-b006-9651a9b6b5f2" providerId="ADAL" clId="{006CB6F1-6CE9-4F01-8570-88B545703415}" dt="2024-02-07T10:22:09.854" v="99" actId="1076"/>
          <ac:graphicFrameMkLst>
            <pc:docMk/>
            <pc:sldMk cId="1246043165" sldId="262"/>
            <ac:graphicFrameMk id="4" creationId="{EE029F17-6702-DB7F-12CC-8EFC29EC3110}"/>
          </ac:graphicFrameMkLst>
        </pc:graphicFrameChg>
      </pc:sldChg>
      <pc:sldChg chg="modTransition">
        <pc:chgData name="Rhys Walker" userId="7836edf6-5140-4a20-b006-9651a9b6b5f2" providerId="ADAL" clId="{006CB6F1-6CE9-4F01-8570-88B545703415}" dt="2024-02-07T10:29:37.921" v="137"/>
        <pc:sldMkLst>
          <pc:docMk/>
          <pc:sldMk cId="1100915440" sldId="263"/>
        </pc:sldMkLst>
      </pc:sldChg>
      <pc:sldChg chg="modTransition">
        <pc:chgData name="Rhys Walker" userId="7836edf6-5140-4a20-b006-9651a9b6b5f2" providerId="ADAL" clId="{006CB6F1-6CE9-4F01-8570-88B545703415}" dt="2024-02-07T10:29:47.531" v="138"/>
        <pc:sldMkLst>
          <pc:docMk/>
          <pc:sldMk cId="1226626" sldId="264"/>
        </pc:sldMkLst>
      </pc:sldChg>
      <pc:sldChg chg="modTransition">
        <pc:chgData name="Rhys Walker" userId="7836edf6-5140-4a20-b006-9651a9b6b5f2" providerId="ADAL" clId="{006CB6F1-6CE9-4F01-8570-88B545703415}" dt="2024-02-07T10:28:55.856" v="129"/>
        <pc:sldMkLst>
          <pc:docMk/>
          <pc:sldMk cId="2306021335" sldId="268"/>
        </pc:sldMkLst>
      </pc:sldChg>
      <pc:sldChg chg="addSp modSp mod modTransition addAnim">
        <pc:chgData name="Rhys Walker" userId="7836edf6-5140-4a20-b006-9651a9b6b5f2" providerId="ADAL" clId="{006CB6F1-6CE9-4F01-8570-88B545703415}" dt="2024-02-07T10:29:02.627" v="131"/>
        <pc:sldMkLst>
          <pc:docMk/>
          <pc:sldMk cId="4052060261" sldId="269"/>
        </pc:sldMkLst>
        <pc:graphicFrameChg chg="add mod modGraphic">
          <ac:chgData name="Rhys Walker" userId="7836edf6-5140-4a20-b006-9651a9b6b5f2" providerId="ADAL" clId="{006CB6F1-6CE9-4F01-8570-88B545703415}" dt="2024-02-07T10:08:52.980" v="10" actId="339"/>
          <ac:graphicFrameMkLst>
            <pc:docMk/>
            <pc:sldMk cId="4052060261" sldId="269"/>
            <ac:graphicFrameMk id="4" creationId="{FF4BECC9-21BF-B5BE-58A1-1D68A32C90D0}"/>
          </ac:graphicFrameMkLst>
        </pc:graphicFrameChg>
      </pc:sldChg>
      <pc:sldChg chg="modTransition">
        <pc:chgData name="Rhys Walker" userId="7836edf6-5140-4a20-b006-9651a9b6b5f2" providerId="ADAL" clId="{006CB6F1-6CE9-4F01-8570-88B545703415}" dt="2024-02-07T10:28:59.038" v="130"/>
        <pc:sldMkLst>
          <pc:docMk/>
          <pc:sldMk cId="2526162216" sldId="270"/>
        </pc:sldMkLst>
      </pc:sldChg>
      <pc:sldChg chg="addSp modSp mod modTransition addAnim">
        <pc:chgData name="Rhys Walker" userId="7836edf6-5140-4a20-b006-9651a9b6b5f2" providerId="ADAL" clId="{006CB6F1-6CE9-4F01-8570-88B545703415}" dt="2024-02-07T10:29:14.083" v="134"/>
        <pc:sldMkLst>
          <pc:docMk/>
          <pc:sldMk cId="3784802386" sldId="271"/>
        </pc:sldMkLst>
        <pc:graphicFrameChg chg="add mod modGraphic">
          <ac:chgData name="Rhys Walker" userId="7836edf6-5140-4a20-b006-9651a9b6b5f2" providerId="ADAL" clId="{006CB6F1-6CE9-4F01-8570-88B545703415}" dt="2024-02-07T10:07:37.314" v="2" actId="1076"/>
          <ac:graphicFrameMkLst>
            <pc:docMk/>
            <pc:sldMk cId="3784802386" sldId="271"/>
            <ac:graphicFrameMk id="4" creationId="{2F9B0FC4-67FC-A11F-4577-2E4CE43323F4}"/>
          </ac:graphicFrameMkLst>
        </pc:graphicFrameChg>
      </pc:sldChg>
      <pc:sldChg chg="addSp modSp mod modTransition">
        <pc:chgData name="Rhys Walker" userId="7836edf6-5140-4a20-b006-9651a9b6b5f2" providerId="ADAL" clId="{006CB6F1-6CE9-4F01-8570-88B545703415}" dt="2024-02-07T10:28:48.584" v="126"/>
        <pc:sldMkLst>
          <pc:docMk/>
          <pc:sldMk cId="167084016" sldId="272"/>
        </pc:sldMkLst>
        <pc:spChg chg="mod">
          <ac:chgData name="Rhys Walker" userId="7836edf6-5140-4a20-b006-9651a9b6b5f2" providerId="ADAL" clId="{006CB6F1-6CE9-4F01-8570-88B545703415}" dt="2024-02-07T10:24:59.781" v="121" actId="20577"/>
          <ac:spMkLst>
            <pc:docMk/>
            <pc:sldMk cId="167084016" sldId="272"/>
            <ac:spMk id="3" creationId="{C609A339-A490-4E99-46BB-3C7EF31F6F30}"/>
          </ac:spMkLst>
        </pc:spChg>
        <pc:graphicFrameChg chg="add mod modGraphic">
          <ac:chgData name="Rhys Walker" userId="7836edf6-5140-4a20-b006-9651a9b6b5f2" providerId="ADAL" clId="{006CB6F1-6CE9-4F01-8570-88B545703415}" dt="2024-02-07T10:26:01.975" v="125" actId="1076"/>
          <ac:graphicFrameMkLst>
            <pc:docMk/>
            <pc:sldMk cId="167084016" sldId="272"/>
            <ac:graphicFrameMk id="4" creationId="{A981123E-7916-6F9A-CE12-84736B50E46B}"/>
          </ac:graphicFrameMkLst>
        </pc:graphicFrameChg>
      </pc:sldChg>
      <pc:sldChg chg="addSp modSp new mod modAnim">
        <pc:chgData name="Rhys Walker" userId="7836edf6-5140-4a20-b006-9651a9b6b5f2" providerId="ADAL" clId="{006CB6F1-6CE9-4F01-8570-88B545703415}" dt="2024-02-07T10:43:22.904" v="342"/>
        <pc:sldMkLst>
          <pc:docMk/>
          <pc:sldMk cId="143407541" sldId="273"/>
        </pc:sldMkLst>
        <pc:graphicFrameChg chg="add mod">
          <ac:chgData name="Rhys Walker" userId="7836edf6-5140-4a20-b006-9651a9b6b5f2" providerId="ADAL" clId="{006CB6F1-6CE9-4F01-8570-88B545703415}" dt="2024-02-07T10:40:23.665" v="244"/>
          <ac:graphicFrameMkLst>
            <pc:docMk/>
            <pc:sldMk cId="143407541" sldId="273"/>
            <ac:graphicFrameMk id="4" creationId="{1760D1AA-65F7-2730-2D1C-D6BBA6BEED3C}"/>
          </ac:graphicFrameMkLst>
        </pc:graphicFrameChg>
        <pc:graphicFrameChg chg="add mod">
          <ac:chgData name="Rhys Walker" userId="7836edf6-5140-4a20-b006-9651a9b6b5f2" providerId="ADAL" clId="{006CB6F1-6CE9-4F01-8570-88B545703415}" dt="2024-02-07T10:40:23.665" v="245"/>
          <ac:graphicFrameMkLst>
            <pc:docMk/>
            <pc:sldMk cId="143407541" sldId="273"/>
            <ac:graphicFrameMk id="5" creationId="{F8CAF6E1-0C50-D6B8-6FA1-3BD8E8DD775B}"/>
          </ac:graphicFrameMkLst>
        </pc:graphicFrameChg>
        <pc:graphicFrameChg chg="add mod">
          <ac:chgData name="Rhys Walker" userId="7836edf6-5140-4a20-b006-9651a9b6b5f2" providerId="ADAL" clId="{006CB6F1-6CE9-4F01-8570-88B545703415}" dt="2024-02-07T10:40:23.681" v="246"/>
          <ac:graphicFrameMkLst>
            <pc:docMk/>
            <pc:sldMk cId="143407541" sldId="273"/>
            <ac:graphicFrameMk id="6" creationId="{3A2F6717-9767-C01F-1079-6BB9CDC76E92}"/>
          </ac:graphicFrameMkLst>
        </pc:graphicFrameChg>
        <pc:graphicFrameChg chg="add mod">
          <ac:chgData name="Rhys Walker" userId="7836edf6-5140-4a20-b006-9651a9b6b5f2" providerId="ADAL" clId="{006CB6F1-6CE9-4F01-8570-88B545703415}" dt="2024-02-07T10:40:23.681" v="247"/>
          <ac:graphicFrameMkLst>
            <pc:docMk/>
            <pc:sldMk cId="143407541" sldId="273"/>
            <ac:graphicFrameMk id="7" creationId="{254CACEA-2230-6F89-E08D-F2D34DE2589B}"/>
          </ac:graphicFrameMkLst>
        </pc:graphicFrameChg>
        <pc:graphicFrameChg chg="add mod">
          <ac:chgData name="Rhys Walker" userId="7836edf6-5140-4a20-b006-9651a9b6b5f2" providerId="ADAL" clId="{006CB6F1-6CE9-4F01-8570-88B545703415}" dt="2024-02-07T10:40:23.681" v="248"/>
          <ac:graphicFrameMkLst>
            <pc:docMk/>
            <pc:sldMk cId="143407541" sldId="273"/>
            <ac:graphicFrameMk id="8" creationId="{B9EFEBE9-2374-0ADC-F3C0-0B4783BFE523}"/>
          </ac:graphicFrameMkLst>
        </pc:graphicFrameChg>
        <pc:graphicFrameChg chg="add mod">
          <ac:chgData name="Rhys Walker" userId="7836edf6-5140-4a20-b006-9651a9b6b5f2" providerId="ADAL" clId="{006CB6F1-6CE9-4F01-8570-88B545703415}" dt="2024-02-07T10:40:24.635" v="249"/>
          <ac:graphicFrameMkLst>
            <pc:docMk/>
            <pc:sldMk cId="143407541" sldId="273"/>
            <ac:graphicFrameMk id="9" creationId="{3D56A223-B529-55FD-A24F-65D3EC0002D7}"/>
          </ac:graphicFrameMkLst>
        </pc:graphicFrameChg>
        <pc:graphicFrameChg chg="add mod">
          <ac:chgData name="Rhys Walker" userId="7836edf6-5140-4a20-b006-9651a9b6b5f2" providerId="ADAL" clId="{006CB6F1-6CE9-4F01-8570-88B545703415}" dt="2024-02-07T10:40:24.668" v="250"/>
          <ac:graphicFrameMkLst>
            <pc:docMk/>
            <pc:sldMk cId="143407541" sldId="273"/>
            <ac:graphicFrameMk id="10" creationId="{C0B927B7-7208-D100-9855-D22928090C68}"/>
          </ac:graphicFrameMkLst>
        </pc:graphicFrameChg>
        <pc:graphicFrameChg chg="add mod">
          <ac:chgData name="Rhys Walker" userId="7836edf6-5140-4a20-b006-9651a9b6b5f2" providerId="ADAL" clId="{006CB6F1-6CE9-4F01-8570-88B545703415}" dt="2024-02-07T10:40:24.683" v="251"/>
          <ac:graphicFrameMkLst>
            <pc:docMk/>
            <pc:sldMk cId="143407541" sldId="273"/>
            <ac:graphicFrameMk id="11" creationId="{F3485A66-9850-B8AD-F673-32D9DF5BDF13}"/>
          </ac:graphicFrameMkLst>
        </pc:graphicFrameChg>
        <pc:graphicFrameChg chg="add mod">
          <ac:chgData name="Rhys Walker" userId="7836edf6-5140-4a20-b006-9651a9b6b5f2" providerId="ADAL" clId="{006CB6F1-6CE9-4F01-8570-88B545703415}" dt="2024-02-07T10:40:24.683" v="252"/>
          <ac:graphicFrameMkLst>
            <pc:docMk/>
            <pc:sldMk cId="143407541" sldId="273"/>
            <ac:graphicFrameMk id="12" creationId="{ECC9CFFD-5D8E-33FF-E9D4-64EFF16C1AD0}"/>
          </ac:graphicFrameMkLst>
        </pc:graphicFrameChg>
        <pc:graphicFrameChg chg="add mod">
          <ac:chgData name="Rhys Walker" userId="7836edf6-5140-4a20-b006-9651a9b6b5f2" providerId="ADAL" clId="{006CB6F1-6CE9-4F01-8570-88B545703415}" dt="2024-02-07T10:40:24.933" v="253"/>
          <ac:graphicFrameMkLst>
            <pc:docMk/>
            <pc:sldMk cId="143407541" sldId="273"/>
            <ac:graphicFrameMk id="13" creationId="{D82D9669-8C67-7053-6990-A9DAAC46C911}"/>
          </ac:graphicFrameMkLst>
        </pc:graphicFrameChg>
        <pc:graphicFrameChg chg="add mod">
          <ac:chgData name="Rhys Walker" userId="7836edf6-5140-4a20-b006-9651a9b6b5f2" providerId="ADAL" clId="{006CB6F1-6CE9-4F01-8570-88B545703415}" dt="2024-02-07T10:40:24.933" v="254"/>
          <ac:graphicFrameMkLst>
            <pc:docMk/>
            <pc:sldMk cId="143407541" sldId="273"/>
            <ac:graphicFrameMk id="14" creationId="{CBDDE14E-3DDE-F165-DCB2-F474089C6262}"/>
          </ac:graphicFrameMkLst>
        </pc:graphicFrameChg>
        <pc:graphicFrameChg chg="add mod">
          <ac:chgData name="Rhys Walker" userId="7836edf6-5140-4a20-b006-9651a9b6b5f2" providerId="ADAL" clId="{006CB6F1-6CE9-4F01-8570-88B545703415}" dt="2024-02-07T10:40:25.136" v="255"/>
          <ac:graphicFrameMkLst>
            <pc:docMk/>
            <pc:sldMk cId="143407541" sldId="273"/>
            <ac:graphicFrameMk id="15" creationId="{DD173779-3D52-26BA-03E5-E857C752427A}"/>
          </ac:graphicFrameMkLst>
        </pc:graphicFrameChg>
        <pc:graphicFrameChg chg="add mod">
          <ac:chgData name="Rhys Walker" userId="7836edf6-5140-4a20-b006-9651a9b6b5f2" providerId="ADAL" clId="{006CB6F1-6CE9-4F01-8570-88B545703415}" dt="2024-02-07T10:40:25.362" v="256"/>
          <ac:graphicFrameMkLst>
            <pc:docMk/>
            <pc:sldMk cId="143407541" sldId="273"/>
            <ac:graphicFrameMk id="16" creationId="{94FC0E5D-DF0F-1E11-522D-9CBA6E1128A6}"/>
          </ac:graphicFrameMkLst>
        </pc:graphicFrameChg>
        <pc:graphicFrameChg chg="add mod">
          <ac:chgData name="Rhys Walker" userId="7836edf6-5140-4a20-b006-9651a9b6b5f2" providerId="ADAL" clId="{006CB6F1-6CE9-4F01-8570-88B545703415}" dt="2024-02-07T10:40:25.548" v="257"/>
          <ac:graphicFrameMkLst>
            <pc:docMk/>
            <pc:sldMk cId="143407541" sldId="273"/>
            <ac:graphicFrameMk id="17" creationId="{BD306651-79E1-A345-694D-028C11DD44C4}"/>
          </ac:graphicFrameMkLst>
        </pc:graphicFrameChg>
        <pc:graphicFrameChg chg="add mod">
          <ac:chgData name="Rhys Walker" userId="7836edf6-5140-4a20-b006-9651a9b6b5f2" providerId="ADAL" clId="{006CB6F1-6CE9-4F01-8570-88B545703415}" dt="2024-02-07T10:40:25.749" v="258"/>
          <ac:graphicFrameMkLst>
            <pc:docMk/>
            <pc:sldMk cId="143407541" sldId="273"/>
            <ac:graphicFrameMk id="18" creationId="{E586B211-BA00-68F3-C3CD-BA7F44CF0418}"/>
          </ac:graphicFrameMkLst>
        </pc:graphicFrameChg>
        <pc:graphicFrameChg chg="add mod">
          <ac:chgData name="Rhys Walker" userId="7836edf6-5140-4a20-b006-9651a9b6b5f2" providerId="ADAL" clId="{006CB6F1-6CE9-4F01-8570-88B545703415}" dt="2024-02-07T10:40:25.937" v="259"/>
          <ac:graphicFrameMkLst>
            <pc:docMk/>
            <pc:sldMk cId="143407541" sldId="273"/>
            <ac:graphicFrameMk id="19" creationId="{E3F82E97-195A-10A0-5112-7ACABEBD59B9}"/>
          </ac:graphicFrameMkLst>
        </pc:graphicFrameChg>
        <pc:graphicFrameChg chg="add mod">
          <ac:chgData name="Rhys Walker" userId="7836edf6-5140-4a20-b006-9651a9b6b5f2" providerId="ADAL" clId="{006CB6F1-6CE9-4F01-8570-88B545703415}" dt="2024-02-07T10:40:26.188" v="260"/>
          <ac:graphicFrameMkLst>
            <pc:docMk/>
            <pc:sldMk cId="143407541" sldId="273"/>
            <ac:graphicFrameMk id="20" creationId="{284991A3-5DA0-6D68-D5FC-72295E0AB252}"/>
          </ac:graphicFrameMkLst>
        </pc:graphicFrameChg>
        <pc:graphicFrameChg chg="add mod">
          <ac:chgData name="Rhys Walker" userId="7836edf6-5140-4a20-b006-9651a9b6b5f2" providerId="ADAL" clId="{006CB6F1-6CE9-4F01-8570-88B545703415}" dt="2024-02-07T10:40:26.470" v="261"/>
          <ac:graphicFrameMkLst>
            <pc:docMk/>
            <pc:sldMk cId="143407541" sldId="273"/>
            <ac:graphicFrameMk id="21" creationId="{7F78E46A-1572-D58F-91FC-7BACEB3D4B57}"/>
          </ac:graphicFrameMkLst>
        </pc:graphicFrameChg>
        <pc:graphicFrameChg chg="add mod">
          <ac:chgData name="Rhys Walker" userId="7836edf6-5140-4a20-b006-9651a9b6b5f2" providerId="ADAL" clId="{006CB6F1-6CE9-4F01-8570-88B545703415}" dt="2024-02-07T10:40:26.533" v="262"/>
          <ac:graphicFrameMkLst>
            <pc:docMk/>
            <pc:sldMk cId="143407541" sldId="273"/>
            <ac:graphicFrameMk id="22" creationId="{6E423606-995D-3CEB-C2C9-548447BBA507}"/>
          </ac:graphicFrameMkLst>
        </pc:graphicFrameChg>
        <pc:graphicFrameChg chg="add mod">
          <ac:chgData name="Rhys Walker" userId="7836edf6-5140-4a20-b006-9651a9b6b5f2" providerId="ADAL" clId="{006CB6F1-6CE9-4F01-8570-88B545703415}" dt="2024-02-07T10:40:26.909" v="263"/>
          <ac:graphicFrameMkLst>
            <pc:docMk/>
            <pc:sldMk cId="143407541" sldId="273"/>
            <ac:graphicFrameMk id="23" creationId="{8D413D14-ACBB-04E5-CB3A-65A9CC267F77}"/>
          </ac:graphicFrameMkLst>
        </pc:graphicFrameChg>
        <pc:graphicFrameChg chg="add mod">
          <ac:chgData name="Rhys Walker" userId="7836edf6-5140-4a20-b006-9651a9b6b5f2" providerId="ADAL" clId="{006CB6F1-6CE9-4F01-8570-88B545703415}" dt="2024-02-07T10:40:26.940" v="264"/>
          <ac:graphicFrameMkLst>
            <pc:docMk/>
            <pc:sldMk cId="143407541" sldId="273"/>
            <ac:graphicFrameMk id="24" creationId="{F2A369F6-BB49-9B62-8CEC-4C4166D75A5C}"/>
          </ac:graphicFrameMkLst>
        </pc:graphicFrameChg>
        <pc:graphicFrameChg chg="add mod">
          <ac:chgData name="Rhys Walker" userId="7836edf6-5140-4a20-b006-9651a9b6b5f2" providerId="ADAL" clId="{006CB6F1-6CE9-4F01-8570-88B545703415}" dt="2024-02-07T10:40:27.237" v="265"/>
          <ac:graphicFrameMkLst>
            <pc:docMk/>
            <pc:sldMk cId="143407541" sldId="273"/>
            <ac:graphicFrameMk id="25" creationId="{F260B8EC-681E-1C9E-844A-7F768F04C901}"/>
          </ac:graphicFrameMkLst>
        </pc:graphicFrameChg>
        <pc:graphicFrameChg chg="add mod">
          <ac:chgData name="Rhys Walker" userId="7836edf6-5140-4a20-b006-9651a9b6b5f2" providerId="ADAL" clId="{006CB6F1-6CE9-4F01-8570-88B545703415}" dt="2024-02-07T10:40:27.283" v="266"/>
          <ac:graphicFrameMkLst>
            <pc:docMk/>
            <pc:sldMk cId="143407541" sldId="273"/>
            <ac:graphicFrameMk id="26" creationId="{8EC5CB05-F90A-6CAC-9975-6CD5104C549F}"/>
          </ac:graphicFrameMkLst>
        </pc:graphicFrameChg>
        <pc:graphicFrameChg chg="add mod">
          <ac:chgData name="Rhys Walker" userId="7836edf6-5140-4a20-b006-9651a9b6b5f2" providerId="ADAL" clId="{006CB6F1-6CE9-4F01-8570-88B545703415}" dt="2024-02-07T10:42:22.233" v="267"/>
          <ac:graphicFrameMkLst>
            <pc:docMk/>
            <pc:sldMk cId="143407541" sldId="273"/>
            <ac:graphicFrameMk id="27" creationId="{8EF09619-92DF-6C10-5AFD-9D4FF9386039}"/>
          </ac:graphicFrameMkLst>
        </pc:graphicFrameChg>
        <pc:graphicFrameChg chg="add mod">
          <ac:chgData name="Rhys Walker" userId="7836edf6-5140-4a20-b006-9651a9b6b5f2" providerId="ADAL" clId="{006CB6F1-6CE9-4F01-8570-88B545703415}" dt="2024-02-07T10:42:23.062" v="268"/>
          <ac:graphicFrameMkLst>
            <pc:docMk/>
            <pc:sldMk cId="143407541" sldId="273"/>
            <ac:graphicFrameMk id="28" creationId="{A9E890CD-9499-05CD-1E1E-92E98A0C6053}"/>
          </ac:graphicFrameMkLst>
        </pc:graphicFrameChg>
        <pc:graphicFrameChg chg="add mod">
          <ac:chgData name="Rhys Walker" userId="7836edf6-5140-4a20-b006-9651a9b6b5f2" providerId="ADAL" clId="{006CB6F1-6CE9-4F01-8570-88B545703415}" dt="2024-02-07T10:42:23.487" v="269"/>
          <ac:graphicFrameMkLst>
            <pc:docMk/>
            <pc:sldMk cId="143407541" sldId="273"/>
            <ac:graphicFrameMk id="29" creationId="{56526856-6645-5422-FF39-8689BD7AA253}"/>
          </ac:graphicFrameMkLst>
        </pc:graphicFrameChg>
        <pc:graphicFrameChg chg="add mod">
          <ac:chgData name="Rhys Walker" userId="7836edf6-5140-4a20-b006-9651a9b6b5f2" providerId="ADAL" clId="{006CB6F1-6CE9-4F01-8570-88B545703415}" dt="2024-02-07T10:42:23.503" v="270"/>
          <ac:graphicFrameMkLst>
            <pc:docMk/>
            <pc:sldMk cId="143407541" sldId="273"/>
            <ac:graphicFrameMk id="30" creationId="{70C08353-09A0-12BF-9AF7-604B6ED3372E}"/>
          </ac:graphicFrameMkLst>
        </pc:graphicFrameChg>
        <pc:graphicFrameChg chg="add mod">
          <ac:chgData name="Rhys Walker" userId="7836edf6-5140-4a20-b006-9651a9b6b5f2" providerId="ADAL" clId="{006CB6F1-6CE9-4F01-8570-88B545703415}" dt="2024-02-07T10:42:23.534" v="271"/>
          <ac:graphicFrameMkLst>
            <pc:docMk/>
            <pc:sldMk cId="143407541" sldId="273"/>
            <ac:graphicFrameMk id="31" creationId="{F3901E2F-4BBB-A85E-EC2A-0AB531E8D921}"/>
          </ac:graphicFrameMkLst>
        </pc:graphicFrameChg>
        <pc:graphicFrameChg chg="add mod">
          <ac:chgData name="Rhys Walker" userId="7836edf6-5140-4a20-b006-9651a9b6b5f2" providerId="ADAL" clId="{006CB6F1-6CE9-4F01-8570-88B545703415}" dt="2024-02-07T10:42:24.130" v="272"/>
          <ac:graphicFrameMkLst>
            <pc:docMk/>
            <pc:sldMk cId="143407541" sldId="273"/>
            <ac:graphicFrameMk id="32" creationId="{F4140CED-77B6-1973-07E5-C1E81C809D8D}"/>
          </ac:graphicFrameMkLst>
        </pc:graphicFrameChg>
        <pc:graphicFrameChg chg="add mod">
          <ac:chgData name="Rhys Walker" userId="7836edf6-5140-4a20-b006-9651a9b6b5f2" providerId="ADAL" clId="{006CB6F1-6CE9-4F01-8570-88B545703415}" dt="2024-02-07T10:42:24.176" v="273"/>
          <ac:graphicFrameMkLst>
            <pc:docMk/>
            <pc:sldMk cId="143407541" sldId="273"/>
            <ac:graphicFrameMk id="33" creationId="{11D90B25-7A41-B77D-A77D-58481A8757D9}"/>
          </ac:graphicFrameMkLst>
        </pc:graphicFrameChg>
        <pc:graphicFrameChg chg="add mod">
          <ac:chgData name="Rhys Walker" userId="7836edf6-5140-4a20-b006-9651a9b6b5f2" providerId="ADAL" clId="{006CB6F1-6CE9-4F01-8570-88B545703415}" dt="2024-02-07T10:42:24.193" v="274"/>
          <ac:graphicFrameMkLst>
            <pc:docMk/>
            <pc:sldMk cId="143407541" sldId="273"/>
            <ac:graphicFrameMk id="34" creationId="{BC5C0A0D-713D-B6D3-E4E4-9EFD48B82F29}"/>
          </ac:graphicFrameMkLst>
        </pc:graphicFrameChg>
        <pc:graphicFrameChg chg="add mod">
          <ac:chgData name="Rhys Walker" userId="7836edf6-5140-4a20-b006-9651a9b6b5f2" providerId="ADAL" clId="{006CB6F1-6CE9-4F01-8570-88B545703415}" dt="2024-02-07T10:42:24.647" v="275"/>
          <ac:graphicFrameMkLst>
            <pc:docMk/>
            <pc:sldMk cId="143407541" sldId="273"/>
            <ac:graphicFrameMk id="35" creationId="{0CC089A0-2860-D13D-D4F2-133A9A882532}"/>
          </ac:graphicFrameMkLst>
        </pc:graphicFrameChg>
        <pc:graphicFrameChg chg="add mod">
          <ac:chgData name="Rhys Walker" userId="7836edf6-5140-4a20-b006-9651a9b6b5f2" providerId="ADAL" clId="{006CB6F1-6CE9-4F01-8570-88B545703415}" dt="2024-02-07T10:42:24.678" v="276"/>
          <ac:graphicFrameMkLst>
            <pc:docMk/>
            <pc:sldMk cId="143407541" sldId="273"/>
            <ac:graphicFrameMk id="36" creationId="{0998CFAB-4430-5B8C-73CD-4A04120BE261}"/>
          </ac:graphicFrameMkLst>
        </pc:graphicFrameChg>
        <pc:graphicFrameChg chg="add mod">
          <ac:chgData name="Rhys Walker" userId="7836edf6-5140-4a20-b006-9651a9b6b5f2" providerId="ADAL" clId="{006CB6F1-6CE9-4F01-8570-88B545703415}" dt="2024-02-07T10:42:24.709" v="277"/>
          <ac:graphicFrameMkLst>
            <pc:docMk/>
            <pc:sldMk cId="143407541" sldId="273"/>
            <ac:graphicFrameMk id="37" creationId="{FDE4564D-5E48-B23E-4748-1E2992E0EEA6}"/>
          </ac:graphicFrameMkLst>
        </pc:graphicFrameChg>
        <pc:graphicFrameChg chg="add mod">
          <ac:chgData name="Rhys Walker" userId="7836edf6-5140-4a20-b006-9651a9b6b5f2" providerId="ADAL" clId="{006CB6F1-6CE9-4F01-8570-88B545703415}" dt="2024-02-07T10:42:24.794" v="278"/>
          <ac:graphicFrameMkLst>
            <pc:docMk/>
            <pc:sldMk cId="143407541" sldId="273"/>
            <ac:graphicFrameMk id="38" creationId="{58429894-D779-9DC6-B967-753FB6864CE0}"/>
          </ac:graphicFrameMkLst>
        </pc:graphicFrameChg>
        <pc:graphicFrameChg chg="add mod">
          <ac:chgData name="Rhys Walker" userId="7836edf6-5140-4a20-b006-9651a9b6b5f2" providerId="ADAL" clId="{006CB6F1-6CE9-4F01-8570-88B545703415}" dt="2024-02-07T10:42:25.571" v="279"/>
          <ac:graphicFrameMkLst>
            <pc:docMk/>
            <pc:sldMk cId="143407541" sldId="273"/>
            <ac:graphicFrameMk id="39" creationId="{A0C0FA8F-F5D5-02A6-C501-6B6C0FF5DF63}"/>
          </ac:graphicFrameMkLst>
        </pc:graphicFrameChg>
        <pc:graphicFrameChg chg="add mod">
          <ac:chgData name="Rhys Walker" userId="7836edf6-5140-4a20-b006-9651a9b6b5f2" providerId="ADAL" clId="{006CB6F1-6CE9-4F01-8570-88B545703415}" dt="2024-02-07T10:42:25.602" v="280"/>
          <ac:graphicFrameMkLst>
            <pc:docMk/>
            <pc:sldMk cId="143407541" sldId="273"/>
            <ac:graphicFrameMk id="40" creationId="{F1295C6E-F659-06E6-53DA-0F2534ECBC4C}"/>
          </ac:graphicFrameMkLst>
        </pc:graphicFrameChg>
        <pc:graphicFrameChg chg="add mod">
          <ac:chgData name="Rhys Walker" userId="7836edf6-5140-4a20-b006-9651a9b6b5f2" providerId="ADAL" clId="{006CB6F1-6CE9-4F01-8570-88B545703415}" dt="2024-02-07T10:42:25.618" v="281"/>
          <ac:graphicFrameMkLst>
            <pc:docMk/>
            <pc:sldMk cId="143407541" sldId="273"/>
            <ac:graphicFrameMk id="41" creationId="{B7FCAFFF-652A-4E32-A02C-C9DA64BAA026}"/>
          </ac:graphicFrameMkLst>
        </pc:graphicFrameChg>
        <pc:graphicFrameChg chg="add mod">
          <ac:chgData name="Rhys Walker" userId="7836edf6-5140-4a20-b006-9651a9b6b5f2" providerId="ADAL" clId="{006CB6F1-6CE9-4F01-8570-88B545703415}" dt="2024-02-07T10:42:27.013" v="282"/>
          <ac:graphicFrameMkLst>
            <pc:docMk/>
            <pc:sldMk cId="143407541" sldId="273"/>
            <ac:graphicFrameMk id="42" creationId="{854944D8-43F4-BFE0-570A-2FA8B71B6474}"/>
          </ac:graphicFrameMkLst>
        </pc:graphicFrameChg>
        <pc:graphicFrameChg chg="add mod">
          <ac:chgData name="Rhys Walker" userId="7836edf6-5140-4a20-b006-9651a9b6b5f2" providerId="ADAL" clId="{006CB6F1-6CE9-4F01-8570-88B545703415}" dt="2024-02-07T10:42:27.029" v="283"/>
          <ac:graphicFrameMkLst>
            <pc:docMk/>
            <pc:sldMk cId="143407541" sldId="273"/>
            <ac:graphicFrameMk id="43" creationId="{3D755EE1-36C8-8A61-45EF-4AF4501ADF3C}"/>
          </ac:graphicFrameMkLst>
        </pc:graphicFrameChg>
        <pc:graphicFrameChg chg="add mod">
          <ac:chgData name="Rhys Walker" userId="7836edf6-5140-4a20-b006-9651a9b6b5f2" providerId="ADAL" clId="{006CB6F1-6CE9-4F01-8570-88B545703415}" dt="2024-02-07T10:42:27.029" v="284"/>
          <ac:graphicFrameMkLst>
            <pc:docMk/>
            <pc:sldMk cId="143407541" sldId="273"/>
            <ac:graphicFrameMk id="44" creationId="{087E68E4-0B14-1946-F0BA-CA7145131B90}"/>
          </ac:graphicFrameMkLst>
        </pc:graphicFrameChg>
        <pc:graphicFrameChg chg="add mod">
          <ac:chgData name="Rhys Walker" userId="7836edf6-5140-4a20-b006-9651a9b6b5f2" providerId="ADAL" clId="{006CB6F1-6CE9-4F01-8570-88B545703415}" dt="2024-02-07T10:42:27.029" v="285"/>
          <ac:graphicFrameMkLst>
            <pc:docMk/>
            <pc:sldMk cId="143407541" sldId="273"/>
            <ac:graphicFrameMk id="45" creationId="{21D76A73-D677-C5F7-31B5-996DB557921A}"/>
          </ac:graphicFrameMkLst>
        </pc:graphicFrameChg>
        <pc:graphicFrameChg chg="add mod">
          <ac:chgData name="Rhys Walker" userId="7836edf6-5140-4a20-b006-9651a9b6b5f2" providerId="ADAL" clId="{006CB6F1-6CE9-4F01-8570-88B545703415}" dt="2024-02-07T10:42:27.045" v="286"/>
          <ac:graphicFrameMkLst>
            <pc:docMk/>
            <pc:sldMk cId="143407541" sldId="273"/>
            <ac:graphicFrameMk id="46" creationId="{9C4DC44A-130F-2D93-EF4B-B384E8EB289B}"/>
          </ac:graphicFrameMkLst>
        </pc:graphicFrameChg>
        <pc:graphicFrameChg chg="add mod">
          <ac:chgData name="Rhys Walker" userId="7836edf6-5140-4a20-b006-9651a9b6b5f2" providerId="ADAL" clId="{006CB6F1-6CE9-4F01-8570-88B545703415}" dt="2024-02-07T10:42:27.075" v="287"/>
          <ac:graphicFrameMkLst>
            <pc:docMk/>
            <pc:sldMk cId="143407541" sldId="273"/>
            <ac:graphicFrameMk id="47" creationId="{E6A86478-C0A8-470B-1C74-F0F0D1B1E9F0}"/>
          </ac:graphicFrameMkLst>
        </pc:graphicFrameChg>
        <pc:graphicFrameChg chg="add mod">
          <ac:chgData name="Rhys Walker" userId="7836edf6-5140-4a20-b006-9651a9b6b5f2" providerId="ADAL" clId="{006CB6F1-6CE9-4F01-8570-88B545703415}" dt="2024-02-07T10:42:27.092" v="288"/>
          <ac:graphicFrameMkLst>
            <pc:docMk/>
            <pc:sldMk cId="143407541" sldId="273"/>
            <ac:graphicFrameMk id="48" creationId="{9F48680C-D75E-F245-2380-5B0C47968D2E}"/>
          </ac:graphicFrameMkLst>
        </pc:graphicFrameChg>
        <pc:graphicFrameChg chg="add mod">
          <ac:chgData name="Rhys Walker" userId="7836edf6-5140-4a20-b006-9651a9b6b5f2" providerId="ADAL" clId="{006CB6F1-6CE9-4F01-8570-88B545703415}" dt="2024-02-07T10:42:27.108" v="289"/>
          <ac:graphicFrameMkLst>
            <pc:docMk/>
            <pc:sldMk cId="143407541" sldId="273"/>
            <ac:graphicFrameMk id="49" creationId="{2649D391-4E0E-AFDA-0969-B4BB9CA08B66}"/>
          </ac:graphicFrameMkLst>
        </pc:graphicFrameChg>
        <pc:graphicFrameChg chg="add mod">
          <ac:chgData name="Rhys Walker" userId="7836edf6-5140-4a20-b006-9651a9b6b5f2" providerId="ADAL" clId="{006CB6F1-6CE9-4F01-8570-88B545703415}" dt="2024-02-07T10:42:28.173" v="290"/>
          <ac:graphicFrameMkLst>
            <pc:docMk/>
            <pc:sldMk cId="143407541" sldId="273"/>
            <ac:graphicFrameMk id="50" creationId="{2B9C4CEC-7375-79B7-039C-A4E7F85EEA00}"/>
          </ac:graphicFrameMkLst>
        </pc:graphicFrameChg>
        <pc:graphicFrameChg chg="add mod">
          <ac:chgData name="Rhys Walker" userId="7836edf6-5140-4a20-b006-9651a9b6b5f2" providerId="ADAL" clId="{006CB6F1-6CE9-4F01-8570-88B545703415}" dt="2024-02-07T10:42:28.205" v="291"/>
          <ac:graphicFrameMkLst>
            <pc:docMk/>
            <pc:sldMk cId="143407541" sldId="273"/>
            <ac:graphicFrameMk id="51" creationId="{A6AA374E-8B3B-DED4-51FB-64CA9B5E0D93}"/>
          </ac:graphicFrameMkLst>
        </pc:graphicFrameChg>
        <pc:graphicFrameChg chg="add mod">
          <ac:chgData name="Rhys Walker" userId="7836edf6-5140-4a20-b006-9651a9b6b5f2" providerId="ADAL" clId="{006CB6F1-6CE9-4F01-8570-88B545703415}" dt="2024-02-07T10:42:28.220" v="292"/>
          <ac:graphicFrameMkLst>
            <pc:docMk/>
            <pc:sldMk cId="143407541" sldId="273"/>
            <ac:graphicFrameMk id="52" creationId="{D19FB622-FEA1-9462-A026-BFE493666A70}"/>
          </ac:graphicFrameMkLst>
        </pc:graphicFrameChg>
        <pc:graphicFrameChg chg="add mod">
          <ac:chgData name="Rhys Walker" userId="7836edf6-5140-4a20-b006-9651a9b6b5f2" providerId="ADAL" clId="{006CB6F1-6CE9-4F01-8570-88B545703415}" dt="2024-02-07T10:42:28.236" v="293"/>
          <ac:graphicFrameMkLst>
            <pc:docMk/>
            <pc:sldMk cId="143407541" sldId="273"/>
            <ac:graphicFrameMk id="53" creationId="{838C108C-D1AB-AE81-0726-47BEB5C92326}"/>
          </ac:graphicFrameMkLst>
        </pc:graphicFrameChg>
        <pc:graphicFrameChg chg="add mod">
          <ac:chgData name="Rhys Walker" userId="7836edf6-5140-4a20-b006-9651a9b6b5f2" providerId="ADAL" clId="{006CB6F1-6CE9-4F01-8570-88B545703415}" dt="2024-02-07T10:42:28.252" v="294"/>
          <ac:graphicFrameMkLst>
            <pc:docMk/>
            <pc:sldMk cId="143407541" sldId="273"/>
            <ac:graphicFrameMk id="54" creationId="{98BEDC47-8F07-5863-4185-107E87916A14}"/>
          </ac:graphicFrameMkLst>
        </pc:graphicFrameChg>
        <pc:graphicFrameChg chg="add mod">
          <ac:chgData name="Rhys Walker" userId="7836edf6-5140-4a20-b006-9651a9b6b5f2" providerId="ADAL" clId="{006CB6F1-6CE9-4F01-8570-88B545703415}" dt="2024-02-07T10:42:28.314" v="295"/>
          <ac:graphicFrameMkLst>
            <pc:docMk/>
            <pc:sldMk cId="143407541" sldId="273"/>
            <ac:graphicFrameMk id="55" creationId="{91A92D6E-C608-6D1F-0F41-E710C96BA347}"/>
          </ac:graphicFrameMkLst>
        </pc:graphicFrameChg>
        <pc:graphicFrameChg chg="add mod">
          <ac:chgData name="Rhys Walker" userId="7836edf6-5140-4a20-b006-9651a9b6b5f2" providerId="ADAL" clId="{006CB6F1-6CE9-4F01-8570-88B545703415}" dt="2024-02-07T10:42:28.330" v="296"/>
          <ac:graphicFrameMkLst>
            <pc:docMk/>
            <pc:sldMk cId="143407541" sldId="273"/>
            <ac:graphicFrameMk id="56" creationId="{6597386B-F293-1E88-985C-0C5104C409E7}"/>
          </ac:graphicFrameMkLst>
        </pc:graphicFrameChg>
        <pc:graphicFrameChg chg="add mod">
          <ac:chgData name="Rhys Walker" userId="7836edf6-5140-4a20-b006-9651a9b6b5f2" providerId="ADAL" clId="{006CB6F1-6CE9-4F01-8570-88B545703415}" dt="2024-02-07T10:42:28.346" v="297"/>
          <ac:graphicFrameMkLst>
            <pc:docMk/>
            <pc:sldMk cId="143407541" sldId="273"/>
            <ac:graphicFrameMk id="57" creationId="{EA5516D9-3E8D-DADD-19F4-3B997B4E427D}"/>
          </ac:graphicFrameMkLst>
        </pc:graphicFrameChg>
        <pc:graphicFrameChg chg="add mod">
          <ac:chgData name="Rhys Walker" userId="7836edf6-5140-4a20-b006-9651a9b6b5f2" providerId="ADAL" clId="{006CB6F1-6CE9-4F01-8570-88B545703415}" dt="2024-02-07T10:42:29.176" v="298"/>
          <ac:graphicFrameMkLst>
            <pc:docMk/>
            <pc:sldMk cId="143407541" sldId="273"/>
            <ac:graphicFrameMk id="58" creationId="{DF101F65-AC4F-1C2D-B16F-5128C7A9DD5E}"/>
          </ac:graphicFrameMkLst>
        </pc:graphicFrameChg>
        <pc:graphicFrameChg chg="add mod">
          <ac:chgData name="Rhys Walker" userId="7836edf6-5140-4a20-b006-9651a9b6b5f2" providerId="ADAL" clId="{006CB6F1-6CE9-4F01-8570-88B545703415}" dt="2024-02-07T10:42:29.207" v="299"/>
          <ac:graphicFrameMkLst>
            <pc:docMk/>
            <pc:sldMk cId="143407541" sldId="273"/>
            <ac:graphicFrameMk id="59" creationId="{94A8CC05-7B10-E23A-52BD-75592BB7CDAE}"/>
          </ac:graphicFrameMkLst>
        </pc:graphicFrameChg>
        <pc:graphicFrameChg chg="add mod">
          <ac:chgData name="Rhys Walker" userId="7836edf6-5140-4a20-b006-9651a9b6b5f2" providerId="ADAL" clId="{006CB6F1-6CE9-4F01-8570-88B545703415}" dt="2024-02-07T10:42:29.224" v="300"/>
          <ac:graphicFrameMkLst>
            <pc:docMk/>
            <pc:sldMk cId="143407541" sldId="273"/>
            <ac:graphicFrameMk id="60" creationId="{A568620B-C4F1-67B7-6B31-52B82462225A}"/>
          </ac:graphicFrameMkLst>
        </pc:graphicFrameChg>
        <pc:graphicFrameChg chg="add mod">
          <ac:chgData name="Rhys Walker" userId="7836edf6-5140-4a20-b006-9651a9b6b5f2" providerId="ADAL" clId="{006CB6F1-6CE9-4F01-8570-88B545703415}" dt="2024-02-07T10:42:29.241" v="301"/>
          <ac:graphicFrameMkLst>
            <pc:docMk/>
            <pc:sldMk cId="143407541" sldId="273"/>
            <ac:graphicFrameMk id="61" creationId="{D57C9433-A0BB-2ADF-26DF-5C456C661C84}"/>
          </ac:graphicFrameMkLst>
        </pc:graphicFrameChg>
        <pc:graphicFrameChg chg="add mod">
          <ac:chgData name="Rhys Walker" userId="7836edf6-5140-4a20-b006-9651a9b6b5f2" providerId="ADAL" clId="{006CB6F1-6CE9-4F01-8570-88B545703415}" dt="2024-02-07T10:42:43.987" v="306" actId="1076"/>
          <ac:graphicFrameMkLst>
            <pc:docMk/>
            <pc:sldMk cId="143407541" sldId="273"/>
            <ac:graphicFrameMk id="62" creationId="{19F0A2B9-2E40-BE86-A423-79C6C1F2DFDE}"/>
          </ac:graphicFrameMkLst>
        </pc:graphicFrameChg>
        <pc:graphicFrameChg chg="add mod">
          <ac:chgData name="Rhys Walker" userId="7836edf6-5140-4a20-b006-9651a9b6b5f2" providerId="ADAL" clId="{006CB6F1-6CE9-4F01-8570-88B545703415}" dt="2024-02-07T10:42:30.134" v="303"/>
          <ac:graphicFrameMkLst>
            <pc:docMk/>
            <pc:sldMk cId="143407541" sldId="273"/>
            <ac:graphicFrameMk id="63" creationId="{1C096AD4-79EF-97B1-6DE2-4826F53A55F9}"/>
          </ac:graphicFrameMkLst>
        </pc:graphicFrameChg>
        <pc:graphicFrameChg chg="add mod">
          <ac:chgData name="Rhys Walker" userId="7836edf6-5140-4a20-b006-9651a9b6b5f2" providerId="ADAL" clId="{006CB6F1-6CE9-4F01-8570-88B545703415}" dt="2024-02-07T10:42:30.166" v="304"/>
          <ac:graphicFrameMkLst>
            <pc:docMk/>
            <pc:sldMk cId="143407541" sldId="273"/>
            <ac:graphicFrameMk id="64" creationId="{664AE819-E781-1C4D-A773-910ECDA5225A}"/>
          </ac:graphicFrameMkLst>
        </pc:graphicFrameChg>
        <pc:graphicFrameChg chg="add mod">
          <ac:chgData name="Rhys Walker" userId="7836edf6-5140-4a20-b006-9651a9b6b5f2" providerId="ADAL" clId="{006CB6F1-6CE9-4F01-8570-88B545703415}" dt="2024-02-07T10:42:30.181" v="305"/>
          <ac:graphicFrameMkLst>
            <pc:docMk/>
            <pc:sldMk cId="143407541" sldId="273"/>
            <ac:graphicFrameMk id="65" creationId="{C34019AE-F473-B4A0-565E-D129A9FBD46F}"/>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66" creationId="{89A0BB0A-FAFE-9020-E5AE-3FFEFA20A167}"/>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67" creationId="{573CC2AA-A4D5-5943-15EB-94747E33B0AD}"/>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68" creationId="{7B071044-0748-AB79-3D10-8B1AB65E47AC}"/>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69" creationId="{647A1411-7B8B-ACFD-CBE0-95C3BED97A62}"/>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70" creationId="{735D26FE-6CD7-182D-2875-9A84E984C519}"/>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71" creationId="{1D3A125D-699A-ADAA-B784-12B5038AB537}"/>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72" creationId="{89215730-3BD5-E62F-A5DF-333CEC0257AC}"/>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73" creationId="{7A0C6A30-8D06-A9F7-FBC8-868F041FFA81}"/>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74" creationId="{4F6AE629-DB0C-16FE-7012-DE5FCBE0DC27}"/>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75" creationId="{9182EAB9-25A6-5450-C4F6-1C5FB68DB88D}"/>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76" creationId="{231C2071-2C9E-34F9-CA86-A89EA8679DB5}"/>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77" creationId="{51944028-9C06-BDC9-06EA-5DC8C693F370}"/>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78" creationId="{E1A663C9-94EC-96B8-234E-A989F3E4720D}"/>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79" creationId="{9B488F01-DDA6-C270-E501-1169888F35B8}"/>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80" creationId="{7358A1C5-4D95-CF40-7C45-32615CEF875B}"/>
          </ac:graphicFrameMkLst>
        </pc:graphicFrameChg>
        <pc:graphicFrameChg chg="add mod">
          <ac:chgData name="Rhys Walker" userId="7836edf6-5140-4a20-b006-9651a9b6b5f2" providerId="ADAL" clId="{006CB6F1-6CE9-4F01-8570-88B545703415}" dt="2024-02-07T10:43:07.513" v="307"/>
          <ac:graphicFrameMkLst>
            <pc:docMk/>
            <pc:sldMk cId="143407541" sldId="273"/>
            <ac:graphicFrameMk id="81" creationId="{C403FC12-44E3-034E-F6F3-801C3FEDBCAE}"/>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82" creationId="{9852A6C3-3117-6DB9-E1B1-9A8C493918CF}"/>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83" creationId="{8BEF7F11-7A35-4905-1E12-ACC80C811D89}"/>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84" creationId="{C8061AAF-193F-C9FF-60E6-F97A6BBE5610}"/>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85" creationId="{0DA64360-7F7B-A4F8-42F3-6EF318914647}"/>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86" creationId="{5023141A-E05F-83D4-D769-20DF3F6421AF}"/>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87" creationId="{EF46C79D-3586-286D-5AD0-D752A0D3E96B}"/>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88" creationId="{8361A2BC-AC27-D0B6-7994-33D9B7C64244}"/>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89" creationId="{26011506-52CA-2C15-35C6-8CB7E40C514B}"/>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90" creationId="{C907D47E-D93D-D64D-12BF-66E8FA86ADDA}"/>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91" creationId="{84B05918-A46D-5AD5-4A55-DD9D55D4FB00}"/>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92" creationId="{3CC5A825-68B9-5243-6051-7B660B744B6D}"/>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93" creationId="{2670FBC5-E32A-EEB2-BC74-B1160941504C}"/>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94" creationId="{278DF5F7-1841-9A07-544E-A466CD6E87AD}"/>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95" creationId="{17E20E20-1077-31E7-ED45-D725A42D9010}"/>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96" creationId="{83D482A5-4CCC-4D1F-BBA5-C6A4F81E2CC7}"/>
          </ac:graphicFrameMkLst>
        </pc:graphicFrameChg>
        <pc:graphicFrameChg chg="add mod">
          <ac:chgData name="Rhys Walker" userId="7836edf6-5140-4a20-b006-9651a9b6b5f2" providerId="ADAL" clId="{006CB6F1-6CE9-4F01-8570-88B545703415}" dt="2024-02-07T10:43:09.598" v="308"/>
          <ac:graphicFrameMkLst>
            <pc:docMk/>
            <pc:sldMk cId="143407541" sldId="273"/>
            <ac:graphicFrameMk id="97" creationId="{0A3DEBA9-2C20-AEF9-2EB5-DB11EA08B112}"/>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98" creationId="{685280E0-E1BB-4ED1-B925-10E8BF6303BC}"/>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99" creationId="{35A528CC-D905-D466-F80F-0E5A2F60C71A}"/>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00" creationId="{071A898B-F63F-A83C-D0CF-1B3AF8009472}"/>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01" creationId="{9D787ECB-881A-5D11-391E-67BD1BFC3A8A}"/>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02" creationId="{FE465F9D-C03D-EFB2-7352-6F4E47E05004}"/>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03" creationId="{70925A08-CA4D-DFBB-C6E2-4F25A3A3B4C4}"/>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04" creationId="{78361EB0-8679-99DD-134F-0C15A154B551}"/>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05" creationId="{3FE29B56-2330-2A0D-0538-407CCEAEC431}"/>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06" creationId="{2A0BC026-723C-7D3D-2E12-FFF7360F8BF3}"/>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07" creationId="{F56DE67F-2E42-2627-0179-28707850007C}"/>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08" creationId="{6AFE400B-EECB-4FC4-55C6-A043097B2D9D}"/>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09" creationId="{FB4AFFF9-EEBB-5ECA-EABD-ADA8A3628273}"/>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10" creationId="{28E7C0B7-B8E1-AD85-E606-5A24C48598F0}"/>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11" creationId="{CBA303C5-08F6-B551-DB4D-A0ADDD77C76B}"/>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12" creationId="{765B1BBC-45D8-2F05-272E-87D965269387}"/>
          </ac:graphicFrameMkLst>
        </pc:graphicFrameChg>
        <pc:graphicFrameChg chg="add mod">
          <ac:chgData name="Rhys Walker" userId="7836edf6-5140-4a20-b006-9651a9b6b5f2" providerId="ADAL" clId="{006CB6F1-6CE9-4F01-8570-88B545703415}" dt="2024-02-07T10:43:09.613" v="309"/>
          <ac:graphicFrameMkLst>
            <pc:docMk/>
            <pc:sldMk cId="143407541" sldId="273"/>
            <ac:graphicFrameMk id="113" creationId="{2C156873-6DE0-9FE6-702A-1728AFC4C2D2}"/>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14" creationId="{63262D58-09FA-113F-F204-3875710EDCCE}"/>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15" creationId="{63D3415A-7F3A-A216-E473-FA8B9D8EA021}"/>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16" creationId="{EE4C854C-665B-0C77-43CF-73EC1CA06DAD}"/>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17" creationId="{92AF1D0F-A7E9-6B1A-B772-E9D043263914}"/>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18" creationId="{31BD215E-76EB-C41B-F58C-8BD7677E1383}"/>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19" creationId="{E598446D-D8C4-04C8-8534-2E71EEAEF693}"/>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20" creationId="{B28CAA2A-3378-74DB-026A-3CAB3B53B109}"/>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21" creationId="{5055C403-85E4-7020-0689-A7F26283EABD}"/>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22" creationId="{199A7425-E1AC-F725-D4AB-324BAFE5908D}"/>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23" creationId="{6E6DF054-4DBB-5FFF-D406-9A2C7AEE028C}"/>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24" creationId="{EBEC36F7-DB1C-1DBB-3CA7-043197A2C8E8}"/>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25" creationId="{70CBE17F-FEE4-5D7F-CAF5-97FB4039BBCD}"/>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26" creationId="{05DD82BE-9627-5BBE-F5B9-EB62A0570AB9}"/>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27" creationId="{00C00CAC-EF27-4980-EF99-0154672EF5CA}"/>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28" creationId="{C2820DDC-5B68-9FD5-0DB5-CBB189730B1E}"/>
          </ac:graphicFrameMkLst>
        </pc:graphicFrameChg>
        <pc:graphicFrameChg chg="add mod">
          <ac:chgData name="Rhys Walker" userId="7836edf6-5140-4a20-b006-9651a9b6b5f2" providerId="ADAL" clId="{006CB6F1-6CE9-4F01-8570-88B545703415}" dt="2024-02-07T10:43:09.629" v="310"/>
          <ac:graphicFrameMkLst>
            <pc:docMk/>
            <pc:sldMk cId="143407541" sldId="273"/>
            <ac:graphicFrameMk id="129" creationId="{4BC5FFD8-0EDB-EFEB-C1F0-AF83F308E6D8}"/>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30" creationId="{A614B670-D3B6-25C7-9AED-D8AEB6D734FC}"/>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31" creationId="{D31C62DE-C102-6B03-AFBD-896B861840E1}"/>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32" creationId="{4DCA136D-FB79-F7D9-8C2B-17A7E8741EBD}"/>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33" creationId="{FAA1406E-2782-885F-CF47-F6EBA4494EE4}"/>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34" creationId="{AE41F91C-06D2-C6B3-40C9-DB170994D683}"/>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35" creationId="{39C479A6-0154-113C-B57D-1DF7197FB5E7}"/>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36" creationId="{31192A0C-5D67-A5B4-F02A-27D28B355398}"/>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37" creationId="{65D98740-C21B-D313-9BB0-C56E39CABFE8}"/>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38" creationId="{598B4A01-3B50-E8AB-46D3-03F660846E9F}"/>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39" creationId="{9636D576-6053-3DAD-C432-1FC2DB125E38}"/>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40" creationId="{4B7E0A7B-F2DD-B226-A1E8-738EE208EDB5}"/>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41" creationId="{565E0136-2126-F918-93F3-AD81E4DFFAFE}"/>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42" creationId="{4D008034-6E0F-3408-4FAD-E0897557EF5C}"/>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43" creationId="{526D6B67-3A9D-5A66-AC4E-C1097206C6E7}"/>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44" creationId="{E18D1256-82C4-A904-D12C-029E184F3404}"/>
          </ac:graphicFrameMkLst>
        </pc:graphicFrameChg>
        <pc:graphicFrameChg chg="add mod">
          <ac:chgData name="Rhys Walker" userId="7836edf6-5140-4a20-b006-9651a9b6b5f2" providerId="ADAL" clId="{006CB6F1-6CE9-4F01-8570-88B545703415}" dt="2024-02-07T10:43:12.986" v="311"/>
          <ac:graphicFrameMkLst>
            <pc:docMk/>
            <pc:sldMk cId="143407541" sldId="273"/>
            <ac:graphicFrameMk id="145" creationId="{406B9BA7-89FF-E4BA-95D9-260855CCB480}"/>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46" creationId="{0F6220AA-4E39-2933-4740-BC85183531D8}"/>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47" creationId="{D2844C44-2518-67F8-50CF-382DC1F926D4}"/>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48" creationId="{2C311427-005D-0F03-04A2-4786712A99B9}"/>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49" creationId="{5D67460A-055B-CE11-63FD-6176CE5D8345}"/>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50" creationId="{A326DFD0-9C7B-4B81-B906-0894043F10CE}"/>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51" creationId="{31D8B9DF-BEA7-ED04-6BE9-45EFF76B70E8}"/>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52" creationId="{302F773F-A7BE-00AC-2629-07D9635E550D}"/>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53" creationId="{C26CC3B1-0341-D29D-DF0D-29FFAB070742}"/>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54" creationId="{F99D6E1A-C32D-1939-5E1E-7C5722B8243A}"/>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55" creationId="{9C97D9A1-D7B7-40FD-715A-0A0029D9E527}"/>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56" creationId="{88151E0C-7C74-753A-8308-52C246FF6B40}"/>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57" creationId="{FCFF02B7-DBCE-61DA-C8EE-3376A02C309F}"/>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58" creationId="{3724B289-C99B-0239-E8B3-40177375B012}"/>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59" creationId="{6411D881-19E8-0FDA-8ED1-F7C0D70A5808}"/>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60" creationId="{8D615590-12DC-69A6-554A-411721584D1B}"/>
          </ac:graphicFrameMkLst>
        </pc:graphicFrameChg>
        <pc:graphicFrameChg chg="add mod">
          <ac:chgData name="Rhys Walker" userId="7836edf6-5140-4a20-b006-9651a9b6b5f2" providerId="ADAL" clId="{006CB6F1-6CE9-4F01-8570-88B545703415}" dt="2024-02-07T10:43:12.999" v="312"/>
          <ac:graphicFrameMkLst>
            <pc:docMk/>
            <pc:sldMk cId="143407541" sldId="273"/>
            <ac:graphicFrameMk id="161" creationId="{4F782567-5A6D-4A34-5CC7-B83605E7501C}"/>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62" creationId="{AFE6A1EA-1CE8-3FE6-5B16-D50FC7607BE0}"/>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63" creationId="{EC113850-E683-FAA1-9D98-A42419317DD4}"/>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64" creationId="{974CB112-8737-953F-ABC5-2076A560A612}"/>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65" creationId="{E6B175B7-8019-1B1C-F8C9-3D373BAE00BD}"/>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66" creationId="{68CD4F16-82BA-5BBD-D48F-3DED77805124}"/>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67" creationId="{DA470E93-FC19-CD5F-F43B-4ADCFB86BFE8}"/>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68" creationId="{3646C2A8-C1B9-E00A-E686-9C295EE61CE9}"/>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69" creationId="{3758FDB8-9A09-B4EE-1CC4-501DA7ADC50B}"/>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70" creationId="{AF6C58F6-0013-1FB2-56C6-F93FFC869FDC}"/>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71" creationId="{94C12C43-EBC0-223E-683A-E8911CEC699D}"/>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72" creationId="{DD0EC07A-FEFD-584F-275A-69E628050DD9}"/>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73" creationId="{366543E4-F6E4-B702-7D98-69CDEBCB3D1A}"/>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74" creationId="{59FEBB9F-6D20-39DC-03E0-04DF7ADB29DA}"/>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75" creationId="{586D3017-FE16-9584-7792-064BEB9B8A99}"/>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76" creationId="{7E0A1152-8094-1BB4-96B1-F32771924CD1}"/>
          </ac:graphicFrameMkLst>
        </pc:graphicFrameChg>
        <pc:graphicFrameChg chg="add mod">
          <ac:chgData name="Rhys Walker" userId="7836edf6-5140-4a20-b006-9651a9b6b5f2" providerId="ADAL" clId="{006CB6F1-6CE9-4F01-8570-88B545703415}" dt="2024-02-07T10:43:13.015" v="313"/>
          <ac:graphicFrameMkLst>
            <pc:docMk/>
            <pc:sldMk cId="143407541" sldId="273"/>
            <ac:graphicFrameMk id="177" creationId="{6DA893E5-5833-4FF5-4279-0129099E90E7}"/>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78" creationId="{3F4F834E-FC19-A8AF-6E45-8018D72D6B46}"/>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79" creationId="{0E519859-88C6-9F0A-C7BF-9FEE09F40BFB}"/>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80" creationId="{18203AEC-A84E-60BF-565E-BCBA56024325}"/>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81" creationId="{7D3A6A47-F445-40D3-6EC2-41A432BA9409}"/>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82" creationId="{29EA2A86-B834-ABFE-FE91-9C3F86C560F3}"/>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83" creationId="{DF3B73D7-1457-158E-BEFB-9666CB473BD3}"/>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84" creationId="{70CBE274-7C3C-34D9-D270-D00984D4DEE8}"/>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85" creationId="{DCEADA83-09E2-8FDE-1EEF-8D4CFA003D33}"/>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86" creationId="{424E51BD-078B-FDCF-D78A-BB5EB24946AE}"/>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87" creationId="{CAE3E643-F4AB-863F-E8BC-55B3F42D65FD}"/>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88" creationId="{F5AB420C-6EAB-E18E-0A85-F16B932865C2}"/>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89" creationId="{BE784207-6651-FB4C-E978-BB6F526C4E27}"/>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90" creationId="{9A9C5381-668F-E44E-DEF0-875FD9AC38C3}"/>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91" creationId="{C33DD259-0687-438A-ECF4-53B78675A2BC}"/>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92" creationId="{E4CCF1B4-2496-6F9D-1465-A153FED1A502}"/>
          </ac:graphicFrameMkLst>
        </pc:graphicFrameChg>
        <pc:graphicFrameChg chg="add mod">
          <ac:chgData name="Rhys Walker" userId="7836edf6-5140-4a20-b006-9651a9b6b5f2" providerId="ADAL" clId="{006CB6F1-6CE9-4F01-8570-88B545703415}" dt="2024-02-07T10:43:13.015" v="314"/>
          <ac:graphicFrameMkLst>
            <pc:docMk/>
            <pc:sldMk cId="143407541" sldId="273"/>
            <ac:graphicFrameMk id="193" creationId="{F730FAF2-B634-3F92-ACE1-4EE23C33A32E}"/>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194" creationId="{6B039A64-5FE5-28D8-187A-E945476DAEE2}"/>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195" creationId="{C8B09DE9-6568-2D46-AEAA-13280F4FE608}"/>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196" creationId="{3AE8335C-8F4A-B7F2-4A05-17342D1994E6}"/>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197" creationId="{79F53D2C-95FE-45BB-9580-D104DE6DE528}"/>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198" creationId="{2BFD5F45-8ECA-0D2A-00FA-5EF6AB6EF906}"/>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199" creationId="{B6AA7CCF-48F1-C1BD-D579-4F60B1767F5F}"/>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200" creationId="{0848D955-92A7-7EE8-FDC8-809328EE1FC9}"/>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201" creationId="{E4FA08A6-0AC2-A732-6E58-4CB09FF7DD47}"/>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202" creationId="{F434A6D2-0B4E-5907-AA50-2F06124DA698}"/>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203" creationId="{3DC81532-F57A-33D8-6317-826ED4439643}"/>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204" creationId="{EADD4AAE-5F0A-3EDC-CCA7-79293718E992}"/>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205" creationId="{3710F59A-ECDE-91C7-8398-18BCB5B5F000}"/>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206" creationId="{C4DF8F43-4777-5B7F-4B5C-8F87F51C8DA6}"/>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207" creationId="{B725CF19-37C0-0DCD-B092-FC5240B34CFC}"/>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208" creationId="{38872B4A-8121-38CA-D4B9-ADAEDF1E8311}"/>
          </ac:graphicFrameMkLst>
        </pc:graphicFrameChg>
        <pc:graphicFrameChg chg="add mod">
          <ac:chgData name="Rhys Walker" userId="7836edf6-5140-4a20-b006-9651a9b6b5f2" providerId="ADAL" clId="{006CB6F1-6CE9-4F01-8570-88B545703415}" dt="2024-02-07T10:43:13.031" v="315"/>
          <ac:graphicFrameMkLst>
            <pc:docMk/>
            <pc:sldMk cId="143407541" sldId="273"/>
            <ac:graphicFrameMk id="209" creationId="{3C62D6D3-1133-41E1-9908-ABF02E7E3B3F}"/>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10" creationId="{57D5715D-EED1-3760-F764-5FBC06457341}"/>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11" creationId="{1466A249-90ED-9301-FFF1-73518CCDB8B1}"/>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12" creationId="{ECCC0245-B195-D78D-3F34-F98A626B2570}"/>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13" creationId="{F78AA892-36E2-662C-407D-81C74530B763}"/>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14" creationId="{E7D32B53-DA6F-FB7C-3D39-45A7A8F43B14}"/>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15" creationId="{04EA57E7-118C-73B4-2EA7-2CAEF72BB333}"/>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16" creationId="{1D83E5C8-99A2-1C00-A295-5160BF6D48A4}"/>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17" creationId="{37CFF154-2DAD-FFF2-D531-4F144A45AE4D}"/>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18" creationId="{F14D84B3-5822-0F16-71FD-39D5E283791B}"/>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19" creationId="{12AF095C-74C7-B18B-B8EB-2F16C3092365}"/>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20" creationId="{AF136465-46C4-179B-5CD4-A1B50AF3C807}"/>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21" creationId="{67A6FF9C-BD20-B48A-CE1D-0265BC3AF00C}"/>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22" creationId="{19C07950-F25F-D12C-92B2-734F85EF23EE}"/>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23" creationId="{978AC967-DD4F-E4C7-00F4-4DAD7373074D}"/>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24" creationId="{B5084D5E-ABFB-0BBA-0161-26035D2B1AC6}"/>
          </ac:graphicFrameMkLst>
        </pc:graphicFrameChg>
        <pc:graphicFrameChg chg="add mod">
          <ac:chgData name="Rhys Walker" userId="7836edf6-5140-4a20-b006-9651a9b6b5f2" providerId="ADAL" clId="{006CB6F1-6CE9-4F01-8570-88B545703415}" dt="2024-02-07T10:43:13.031" v="316"/>
          <ac:graphicFrameMkLst>
            <pc:docMk/>
            <pc:sldMk cId="143407541" sldId="273"/>
            <ac:graphicFrameMk id="225" creationId="{3B92BFCD-1413-ED3D-A36E-BF86DFB0334F}"/>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26" creationId="{36654C40-C49C-8C44-7DA0-467EA784D025}"/>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27" creationId="{7BCFD9BA-AEA8-CA97-F971-63EB2E1AC5EA}"/>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28" creationId="{C84B2B8C-88A6-0A8B-2F41-BE41929ADFD0}"/>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29" creationId="{0D569CCC-9130-DE9F-C12A-BE584236794E}"/>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30" creationId="{C4FB8C88-F7A3-A38E-EC7A-8E4357E7F30B}"/>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31" creationId="{F69FF3ED-34C9-5158-ADBB-B330B59010A3}"/>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32" creationId="{F8F1C940-21FA-7A3B-32E2-D0A87AED81FE}"/>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33" creationId="{65A1F262-C802-4F80-573F-BCD40B21C8F2}"/>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34" creationId="{83DB94AF-C088-1CED-B0EF-0AA2CEB4D3D1}"/>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35" creationId="{7022D3D1-78EA-A7D8-EFF6-C99AF62FFA44}"/>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36" creationId="{B5AA8BCA-EEC0-87B8-0E8F-85DE946CAF8B}"/>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37" creationId="{2A66A5AF-FE6C-1582-6A55-B388A8CD8B3E}"/>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38" creationId="{1CE1E20A-A14B-74D0-483C-428A186D0FC7}"/>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39" creationId="{766E1D34-5D05-0B60-9A6D-D22859EBFEA4}"/>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40" creationId="{196951E8-3F94-EF23-43B3-4C90B4879034}"/>
          </ac:graphicFrameMkLst>
        </pc:graphicFrameChg>
        <pc:graphicFrameChg chg="add mod">
          <ac:chgData name="Rhys Walker" userId="7836edf6-5140-4a20-b006-9651a9b6b5f2" providerId="ADAL" clId="{006CB6F1-6CE9-4F01-8570-88B545703415}" dt="2024-02-07T10:43:13.046" v="317"/>
          <ac:graphicFrameMkLst>
            <pc:docMk/>
            <pc:sldMk cId="143407541" sldId="273"/>
            <ac:graphicFrameMk id="241" creationId="{97B86B4E-255F-6C32-FC43-7D4BF9AD888D}"/>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42" creationId="{6F6212E2-AAB8-97A2-B15D-8886FAAE5C37}"/>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43" creationId="{97727666-351B-EC74-8E35-874009183739}"/>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44" creationId="{1700AAF4-E917-90F6-0841-1816A684E372}"/>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45" creationId="{F9A2ED79-D203-3C8B-5CAB-3946AF4FF923}"/>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46" creationId="{457F5406-4C50-6009-132D-7ECF412F91F4}"/>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47" creationId="{B466FE7A-729E-9AB9-28A4-23FB98396EB9}"/>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48" creationId="{0C987D54-E860-008A-DF5C-011FD5BE9233}"/>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49" creationId="{B5B3612A-8451-D7F2-3721-313C288631B1}"/>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50" creationId="{99534B58-FAE8-D2BB-2D0E-F5F2E160C087}"/>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51" creationId="{A9B41B46-C95A-4DB2-D18A-DCA38CE637D1}"/>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52" creationId="{AA8AA3A3-9606-0EC5-15EC-5EF659782314}"/>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53" creationId="{AD8005A5-BBD4-8CCB-3CF5-3FBF4A713A13}"/>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54" creationId="{0EAD9DB8-0362-FD10-8DE1-7CE487F31C89}"/>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55" creationId="{6ADEE92A-46D3-8198-8F60-C60FAC4FD585}"/>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56" creationId="{67E06F2F-AE72-342A-95F4-6C21CB87EAC2}"/>
          </ac:graphicFrameMkLst>
        </pc:graphicFrameChg>
        <pc:graphicFrameChg chg="add mod">
          <ac:chgData name="Rhys Walker" userId="7836edf6-5140-4a20-b006-9651a9b6b5f2" providerId="ADAL" clId="{006CB6F1-6CE9-4F01-8570-88B545703415}" dt="2024-02-07T10:43:13.046" v="318"/>
          <ac:graphicFrameMkLst>
            <pc:docMk/>
            <pc:sldMk cId="143407541" sldId="273"/>
            <ac:graphicFrameMk id="257" creationId="{0ED1384D-BFF1-E9F2-2F82-66A938EE9A68}"/>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58" creationId="{1589280F-743D-E667-28E1-F7DDBC3BB779}"/>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59" creationId="{55BF853F-1D42-1656-704F-961F72108987}"/>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60" creationId="{EC205764-2441-2D23-5F85-53DA4131D2C9}"/>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61" creationId="{6CA24F78-C9DD-485D-DD0F-8926E3F17D54}"/>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62" creationId="{7DC8394A-3B59-BDBE-AF5D-0E3BCCFA4117}"/>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63" creationId="{193362E6-DB17-3637-65AF-088DC9B2F6D3}"/>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64" creationId="{E2A335D6-A49D-53E6-340A-F5169CC9772D}"/>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65" creationId="{ACD23306-E402-1214-24EB-96285B085ED3}"/>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66" creationId="{5B90CB52-E978-51CF-F88A-15B09CC0C47D}"/>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67" creationId="{3AA2AC85-DC4C-94F4-7535-F794FEC34972}"/>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68" creationId="{28437391-D19F-6F50-EEFC-4A1639CAB2E9}"/>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69" creationId="{D4BD507A-3DC3-CBEF-E37D-55E3B809FB4A}"/>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70" creationId="{6C864568-EDD6-21C3-C9FB-FFD4DA8680BC}"/>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71" creationId="{D36F88E1-45D0-9BF9-A8FB-DEF5737C2043}"/>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72" creationId="{95DABB35-FAC4-0588-1BF9-66D581B65CEB}"/>
          </ac:graphicFrameMkLst>
        </pc:graphicFrameChg>
        <pc:graphicFrameChg chg="add mod">
          <ac:chgData name="Rhys Walker" userId="7836edf6-5140-4a20-b006-9651a9b6b5f2" providerId="ADAL" clId="{006CB6F1-6CE9-4F01-8570-88B545703415}" dt="2024-02-07T10:43:13.062" v="319"/>
          <ac:graphicFrameMkLst>
            <pc:docMk/>
            <pc:sldMk cId="143407541" sldId="273"/>
            <ac:graphicFrameMk id="273" creationId="{180E1BFB-D9FF-F4E1-FF51-9166B4CD2440}"/>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74" creationId="{5AFF1187-4870-FDCF-AF7C-10DA8E4D77D0}"/>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75" creationId="{6859FF1E-35BD-2BBC-8EEE-C99D59FB9C0E}"/>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76" creationId="{5F62E06C-5E5F-AF62-09A2-7C8B4E980014}"/>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77" creationId="{775EECA2-E0E7-5775-9B6C-22FCCDED08FB}"/>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78" creationId="{566B3A78-7A84-1173-76FF-E851A1F1A4CF}"/>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79" creationId="{E85C8567-985A-C1AF-5FC2-D7BB426CA960}"/>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80" creationId="{E3539F20-0CFF-87C0-0F04-FB7B55646D4E}"/>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81" creationId="{32250BF6-0314-FE16-A4F6-7BB9C58806E8}"/>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82" creationId="{A4B18D7A-3910-35E9-02B0-17925210F683}"/>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83" creationId="{C6A348C2-8B1D-F58B-B35E-7AC0662B1FDF}"/>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84" creationId="{4E7B6950-E7D5-A67B-1BBD-12189CCDB86A}"/>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85" creationId="{2D48B619-A9D2-D6DE-E23D-CD7198EF7943}"/>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86" creationId="{F52A8DA4-DC9B-6D23-A6A8-CFB27F76A143}"/>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87" creationId="{0F0CCE9E-EB0B-F2BA-7849-3BF7C12DDF32}"/>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88" creationId="{AEFD83D7-873A-9E68-88F2-BFA1A1903859}"/>
          </ac:graphicFrameMkLst>
        </pc:graphicFrameChg>
        <pc:graphicFrameChg chg="add mod">
          <ac:chgData name="Rhys Walker" userId="7836edf6-5140-4a20-b006-9651a9b6b5f2" providerId="ADAL" clId="{006CB6F1-6CE9-4F01-8570-88B545703415}" dt="2024-02-07T10:43:13.062" v="320"/>
          <ac:graphicFrameMkLst>
            <pc:docMk/>
            <pc:sldMk cId="143407541" sldId="273"/>
            <ac:graphicFrameMk id="289" creationId="{77BC148D-2AC7-D5DF-2ECD-263A397D8476}"/>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290" creationId="{9A666346-12A5-1085-3D86-5020641FEB6D}"/>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291" creationId="{32C32942-0CEC-2AD9-D185-618F1DCAFD92}"/>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292" creationId="{31DAD749-3365-3C04-2809-D1950C76A0F0}"/>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293" creationId="{09BB7AFA-7C81-C73D-EAFE-29A1CEDD4FF9}"/>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294" creationId="{E53C9C21-A35A-B1EC-3304-5B2264D26CC2}"/>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295" creationId="{ECDCCF09-6CB1-D0CB-47A7-98B5EC2CB408}"/>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296" creationId="{A0D434DE-621C-CDA0-8E2D-120478B57D1A}"/>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297" creationId="{8BDE9018-EDDD-DD97-A483-A76F034A972B}"/>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298" creationId="{1B7F8AF4-A6C1-F7AF-788C-9445DAE259F1}"/>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299" creationId="{C124440F-2880-D615-4B9D-220F9816533F}"/>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300" creationId="{EE8F9D3A-C841-D96A-49B1-AFC272EB1CB3}"/>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301" creationId="{A2476A26-A248-5BCC-7483-10CD361A5D16}"/>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302" creationId="{C22DFF29-D028-1E36-E9D7-D2D9D52DEA8F}"/>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303" creationId="{1B1CD306-6FA2-BD6D-FC11-91229BCF7F1D}"/>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304" creationId="{0FB878FA-21F3-CEA3-82F0-51645B0CB84F}"/>
          </ac:graphicFrameMkLst>
        </pc:graphicFrameChg>
        <pc:graphicFrameChg chg="add mod">
          <ac:chgData name="Rhys Walker" userId="7836edf6-5140-4a20-b006-9651a9b6b5f2" providerId="ADAL" clId="{006CB6F1-6CE9-4F01-8570-88B545703415}" dt="2024-02-07T10:43:22.513" v="321"/>
          <ac:graphicFrameMkLst>
            <pc:docMk/>
            <pc:sldMk cId="143407541" sldId="273"/>
            <ac:graphicFrameMk id="305" creationId="{2B37083B-2FC8-99C9-B254-B91C3DB5ABC4}"/>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06" creationId="{C01C6333-3B8D-CDDE-9998-290905A9618D}"/>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07" creationId="{4327AB07-EEE4-BF1A-AE7A-301784FF3772}"/>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08" creationId="{4DBDDA7B-FE22-7A96-6EB2-465FBC5958FD}"/>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09" creationId="{97D7F134-0975-1400-84B3-5EC598E6B7E7}"/>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10" creationId="{4D425F6E-CDE1-9DED-98EB-92CB99B445E5}"/>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11" creationId="{875F86C4-D2F1-5B76-FA4A-81C98352AC99}"/>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12" creationId="{19917A46-11F8-490B-9395-F1695EC1A4B1}"/>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13" creationId="{C97F00E8-E3CC-62BB-204A-FCFC199D428A}"/>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14" creationId="{0BA7F0B0-012B-4965-7132-FDFB4288A995}"/>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15" creationId="{66560642-52D8-B165-7F40-3C230195A600}"/>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16" creationId="{D630A465-F209-6AF3-2D12-4F8BBEE89029}"/>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17" creationId="{E9B20914-0211-90EB-950A-4D279338DB7C}"/>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18" creationId="{41A64F6D-2AB2-BE78-3BBD-B44E32FF8D71}"/>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19" creationId="{E4057927-BA40-D7DD-121C-0C733B09C7C7}"/>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20" creationId="{30F5DE86-12FD-FD97-4C6F-17639D1A2710}"/>
          </ac:graphicFrameMkLst>
        </pc:graphicFrameChg>
        <pc:graphicFrameChg chg="add mod">
          <ac:chgData name="Rhys Walker" userId="7836edf6-5140-4a20-b006-9651a9b6b5f2" providerId="ADAL" clId="{006CB6F1-6CE9-4F01-8570-88B545703415}" dt="2024-02-07T10:43:22.528" v="322"/>
          <ac:graphicFrameMkLst>
            <pc:docMk/>
            <pc:sldMk cId="143407541" sldId="273"/>
            <ac:graphicFrameMk id="321" creationId="{4E09021F-0EAB-FFF5-6DEF-DE5AD205B22D}"/>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22" creationId="{A7DA7E5F-E709-9988-F30B-FF3054BE843C}"/>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23" creationId="{336B3BDE-543E-1FB0-81FD-B2A028190CFE}"/>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24" creationId="{E3414923-E393-8FAF-B0D4-FFAB77CB9449}"/>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25" creationId="{A0D46A51-ECA0-62BD-5198-454BEAABA44B}"/>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26" creationId="{068A794F-06FA-3C0C-5E82-CFF6AEBD03ED}"/>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27" creationId="{BBDA0E69-29B7-2A2D-1968-33442B1E7444}"/>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28" creationId="{3DD47BF8-C3AE-6984-7EEE-569E548B1F97}"/>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29" creationId="{C3146C50-EF60-7C13-9AB0-5877309B5ED6}"/>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30" creationId="{963712A6-1E30-494E-71A2-00E46A762ACD}"/>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31" creationId="{A90DE204-1CD7-DD83-282A-F5ABAF465CD4}"/>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32" creationId="{C95633BE-2A6E-D6BE-9458-CA6B1D7934D9}"/>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33" creationId="{BC2C290D-1827-7630-F172-8724776F40D0}"/>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34" creationId="{D4164DF6-CB00-078C-AE60-22BBF178F370}"/>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35" creationId="{8FE2B141-D14D-9A0F-24F1-CFCC2250F5F0}"/>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36" creationId="{4AE5F51D-19DC-697A-537D-BC735DBA9E35}"/>
          </ac:graphicFrameMkLst>
        </pc:graphicFrameChg>
        <pc:graphicFrameChg chg="add mod">
          <ac:chgData name="Rhys Walker" userId="7836edf6-5140-4a20-b006-9651a9b6b5f2" providerId="ADAL" clId="{006CB6F1-6CE9-4F01-8570-88B545703415}" dt="2024-02-07T10:43:22.544" v="323"/>
          <ac:graphicFrameMkLst>
            <pc:docMk/>
            <pc:sldMk cId="143407541" sldId="273"/>
            <ac:graphicFrameMk id="337" creationId="{F7DD7E37-472B-B8B1-81C6-06001327FE6C}"/>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38" creationId="{1AF23F25-92A7-191B-9F77-3310D7FAE0E5}"/>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39" creationId="{0B5608BA-2CF0-BFB9-86EB-EF1470ACA8FF}"/>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40" creationId="{9095BA55-61BB-CBAE-830C-AB3885F441FA}"/>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41" creationId="{7F17DFF5-5626-7E57-A434-05F78C9F8CC7}"/>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42" creationId="{DC8FED7D-F113-AD0C-1922-ED5D76662A27}"/>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43" creationId="{B1442FDA-9778-2395-8D4B-7B262394EDA8}"/>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44" creationId="{8EDB6AEB-7514-62EA-9F21-4ED1FBCE336E}"/>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45" creationId="{7C893629-0CE5-DAB3-2FBB-51A9533E3394}"/>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46" creationId="{A536FCD0-2A0B-5C10-E2D0-C166F34198E7}"/>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47" creationId="{FE60CAC3-1CF4-23FB-A9FF-C71524A77C88}"/>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48" creationId="{EA69E371-5EE5-AA49-F31F-C8468A47469A}"/>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49" creationId="{CCED30A2-93C2-B371-D45E-2D6C4F1FA393}"/>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50" creationId="{E1B97E28-5A4A-20DE-B654-11F48E76FE31}"/>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51" creationId="{4A7C8A10-AEB2-7445-3006-430F07D36A18}"/>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52" creationId="{E9F62251-6499-2776-F369-88036C8646D5}"/>
          </ac:graphicFrameMkLst>
        </pc:graphicFrameChg>
        <pc:graphicFrameChg chg="add mod">
          <ac:chgData name="Rhys Walker" userId="7836edf6-5140-4a20-b006-9651a9b6b5f2" providerId="ADAL" clId="{006CB6F1-6CE9-4F01-8570-88B545703415}" dt="2024-02-07T10:43:22.559" v="324"/>
          <ac:graphicFrameMkLst>
            <pc:docMk/>
            <pc:sldMk cId="143407541" sldId="273"/>
            <ac:graphicFrameMk id="353" creationId="{10F8C735-B17C-AC4F-1BBD-BE41403593CB}"/>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54" creationId="{5E3A0F6A-E2F5-ED03-8125-17926F4AC79C}"/>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55" creationId="{B05FA5A9-EEC7-F7AC-E568-A2AC269AF958}"/>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56" creationId="{7B9F5FE0-34AF-7BF7-86C0-F185981DCA8B}"/>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57" creationId="{45B1FDC6-5A97-8394-C509-1055239E8D1F}"/>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58" creationId="{5127A8FC-D265-F98F-E257-F6572762806F}"/>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59" creationId="{C6F034F7-202F-FCC4-9AF1-E5D680A61539}"/>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60" creationId="{32490CEE-CB88-EE82-2545-DAC9436E30B0}"/>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61" creationId="{6C66C14D-842B-0900-3B50-EB9EDCE7895F}"/>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62" creationId="{B9584424-00ED-E55A-12A8-B068E0932945}"/>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63" creationId="{22319F24-2843-3820-110C-CCBD4CC48139}"/>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64" creationId="{48F815F2-4A6C-E9F1-6395-AEB5137AB5C7}"/>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65" creationId="{ED2DC54C-1120-9B48-0E84-6F0107CF3203}"/>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66" creationId="{C256DD28-2057-443D-D389-F4339A71C36D}"/>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67" creationId="{8145ECBB-0D8B-548B-21C9-793FB2C8B15F}"/>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68" creationId="{F78F3200-4997-600F-2747-FC50DC31D988}"/>
          </ac:graphicFrameMkLst>
        </pc:graphicFrameChg>
        <pc:graphicFrameChg chg="add mod">
          <ac:chgData name="Rhys Walker" userId="7836edf6-5140-4a20-b006-9651a9b6b5f2" providerId="ADAL" clId="{006CB6F1-6CE9-4F01-8570-88B545703415}" dt="2024-02-07T10:43:22.559" v="325"/>
          <ac:graphicFrameMkLst>
            <pc:docMk/>
            <pc:sldMk cId="143407541" sldId="273"/>
            <ac:graphicFrameMk id="369" creationId="{56297835-1CB6-55B3-0077-15442CBAFA29}"/>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70" creationId="{9629F4A7-60F3-F180-D690-BF8CD813F0EB}"/>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71" creationId="{8030C9A1-39E1-4C01-9968-42DCFBFAD92B}"/>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72" creationId="{6237BD97-FA4C-C746-01A0-7E8A3838024C}"/>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73" creationId="{C6D72F14-FB23-DFDD-33E7-51211C4B53A1}"/>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74" creationId="{05060EC6-EC21-62E6-BF11-ABE3BC9ECC74}"/>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75" creationId="{135FE46A-9300-F963-860C-F9AE40927F1F}"/>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76" creationId="{4F9818BB-715C-F988-7DF1-D012B2CBB993}"/>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77" creationId="{E676532F-2849-D863-4E13-4289CE2EC367}"/>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78" creationId="{3FCE95EB-590F-2A08-7B58-C3257F806940}"/>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79" creationId="{2CBCA586-37B3-53B2-B224-CF7FDD858DE0}"/>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80" creationId="{7A2D631A-DDA8-506D-169A-9EC642CAD001}"/>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81" creationId="{91920F20-D77B-C8F6-EC9A-0BB6585E410E}"/>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82" creationId="{6F01D76D-C6DB-6121-1ED1-C09E894C3648}"/>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83" creationId="{32DA1B1A-01F8-9110-75B2-F383CC1140C3}"/>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84" creationId="{DE3CF351-AEF2-DC59-F9AC-2841EDE79C9A}"/>
          </ac:graphicFrameMkLst>
        </pc:graphicFrameChg>
        <pc:graphicFrameChg chg="add mod">
          <ac:chgData name="Rhys Walker" userId="7836edf6-5140-4a20-b006-9651a9b6b5f2" providerId="ADAL" clId="{006CB6F1-6CE9-4F01-8570-88B545703415}" dt="2024-02-07T10:43:22.575" v="326"/>
          <ac:graphicFrameMkLst>
            <pc:docMk/>
            <pc:sldMk cId="143407541" sldId="273"/>
            <ac:graphicFrameMk id="385" creationId="{2BE39299-275E-16D6-9BD7-1BA531B00CF8}"/>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86" creationId="{71C9F782-BBB6-E19A-B862-AF788CC64AE0}"/>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87" creationId="{0B5C5CA9-D384-8A49-D5FE-CE8F9D54B5CA}"/>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88" creationId="{BCE6EA34-429D-DD28-8A3C-67B2D32997F4}"/>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89" creationId="{B24D4822-5F01-8512-3BDF-62DE8CA2557D}"/>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90" creationId="{1B1ABE25-92A4-81F9-36F9-C42BD43AB51B}"/>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91" creationId="{DB044455-1B8B-6E3A-CEF1-0ADAE176B856}"/>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92" creationId="{7471014A-5D99-1E0D-F3C0-F325CF3AD540}"/>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93" creationId="{DF7F1B96-336F-727A-3426-607D4C8A477E}"/>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94" creationId="{08185F01-78E5-E882-61EB-EDF16566AC1D}"/>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95" creationId="{5E655BD8-217B-B839-B263-A652EA082191}"/>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96" creationId="{C1C9ED28-F7BF-0F7A-E8C4-195B8785F5F4}"/>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97" creationId="{F17C45B4-E273-CD83-C5DF-1A4CA6E6962D}"/>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98" creationId="{BF289D6E-D927-D54D-375E-626B3485C3EA}"/>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399" creationId="{07C6CB25-DEAE-69DD-D4D6-310414DF8A69}"/>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400" creationId="{8FF76F2B-736C-EA2F-60E7-E782C4E9C2C0}"/>
          </ac:graphicFrameMkLst>
        </pc:graphicFrameChg>
        <pc:graphicFrameChg chg="add mod">
          <ac:chgData name="Rhys Walker" userId="7836edf6-5140-4a20-b006-9651a9b6b5f2" providerId="ADAL" clId="{006CB6F1-6CE9-4F01-8570-88B545703415}" dt="2024-02-07T10:43:22.599" v="327"/>
          <ac:graphicFrameMkLst>
            <pc:docMk/>
            <pc:sldMk cId="143407541" sldId="273"/>
            <ac:graphicFrameMk id="401" creationId="{3239A2E8-DAED-9EF8-E4E4-F6B1365B349A}"/>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02" creationId="{2D482ECC-1A73-CCF1-8974-183E08D3019D}"/>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03" creationId="{E4FD01DF-1C87-9874-3429-89627F4038F6}"/>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04" creationId="{5F97F971-C012-7121-558F-3A4D7C8BCEFE}"/>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05" creationId="{4FE3894E-22C6-D74D-5F00-39B5A320B6F9}"/>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06" creationId="{2E225EB3-F13A-E404-3123-F13117E431ED}"/>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07" creationId="{F4E1B24F-CCF0-B2B2-C688-233520BC4F90}"/>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08" creationId="{7D6DA71C-E7A0-8158-69A9-56D0A3A540BC}"/>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09" creationId="{7D35B82A-13EE-D5E7-457E-3CC2CE09FDDA}"/>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10" creationId="{561C645E-A730-D4C9-5BB2-2818A5497153}"/>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11" creationId="{62F257CA-D599-71EF-7D80-4C48C9C1294B}"/>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12" creationId="{FFA1DC6A-8E3E-091B-C483-02F783D20B4C}"/>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13" creationId="{851089C2-A25A-BD14-94FF-D8CB4AD53405}"/>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14" creationId="{C7381C86-608F-9E23-9510-E5E054141869}"/>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15" creationId="{7C02D55F-8897-F614-D1C0-B92B7DBE296C}"/>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16" creationId="{BA1AB331-9736-321A-400E-35D6172DDBFC}"/>
          </ac:graphicFrameMkLst>
        </pc:graphicFrameChg>
        <pc:graphicFrameChg chg="add mod">
          <ac:chgData name="Rhys Walker" userId="7836edf6-5140-4a20-b006-9651a9b6b5f2" providerId="ADAL" clId="{006CB6F1-6CE9-4F01-8570-88B545703415}" dt="2024-02-07T10:43:22.609" v="328"/>
          <ac:graphicFrameMkLst>
            <pc:docMk/>
            <pc:sldMk cId="143407541" sldId="273"/>
            <ac:graphicFrameMk id="417" creationId="{D384C653-BB85-3961-C365-7B408ECAA34A}"/>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18" creationId="{1F0E689C-45D3-DA6C-5991-352B36D6C1EF}"/>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19" creationId="{DED50A42-D052-6ECB-40A2-12EA9E8BD5DC}"/>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20" creationId="{CF334CBD-B5BB-C075-7C15-72AF9F24E5EE}"/>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21" creationId="{AB3A47ED-0F79-3414-C2DE-57E9D8C8D1A6}"/>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22" creationId="{D1861D0E-2D30-DEA3-3E8A-0D247807287E}"/>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23" creationId="{BA81EAE2-D6AE-BFA8-B962-0B5517ADC216}"/>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24" creationId="{C4317B0C-F0DB-5E0B-892A-47D3167820F5}"/>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25" creationId="{43504BFC-D0DD-1BBC-9A29-AF774D71865B}"/>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26" creationId="{D5E4FCF2-6ACC-882A-1457-DAA2A9E8F211}"/>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27" creationId="{76F8C17B-9E43-185E-05B4-859BE26702E8}"/>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28" creationId="{26E39EAD-9BCC-E65F-CC23-94FE6CC55134}"/>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29" creationId="{8C05FB62-8CBC-8A58-2754-5FE67516FFEF}"/>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30" creationId="{B097BB82-1F43-5759-0D91-68F0B71B9FAA}"/>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31" creationId="{857C72E7-14D7-F98E-D5E6-9CEF10ECC737}"/>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32" creationId="{016F1D61-515A-2E77-62F6-9CC598D2F7AA}"/>
          </ac:graphicFrameMkLst>
        </pc:graphicFrameChg>
        <pc:graphicFrameChg chg="add mod">
          <ac:chgData name="Rhys Walker" userId="7836edf6-5140-4a20-b006-9651a9b6b5f2" providerId="ADAL" clId="{006CB6F1-6CE9-4F01-8570-88B545703415}" dt="2024-02-07T10:43:22.645" v="329"/>
          <ac:graphicFrameMkLst>
            <pc:docMk/>
            <pc:sldMk cId="143407541" sldId="273"/>
            <ac:graphicFrameMk id="433" creationId="{E16AA23A-5A9A-2B23-6943-4FF14E361A5B}"/>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34" creationId="{D33A3CD1-843A-461F-5602-935DDD833F33}"/>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35" creationId="{6CE1A7EE-8B32-9DF0-3AAB-2F6AB8017CD8}"/>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36" creationId="{F917573F-6A65-B8B9-7731-2548F15DD8F8}"/>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37" creationId="{BBDE5ED5-72F0-1118-FD48-FF0C07D063C6}"/>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38" creationId="{E3DBDDA6-30AC-D8B6-652D-B8D8F33932B9}"/>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39" creationId="{10A3C292-2AB8-5E05-EBF5-EC36EC770465}"/>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40" creationId="{2B72BAC3-85FA-5042-795C-6C89A29799C4}"/>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41" creationId="{D29DCAF9-2304-2C1D-4060-F0D81DD150A7}"/>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42" creationId="{0E1CC8CF-3EF9-3796-9436-04A00F050B15}"/>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43" creationId="{689EEEEA-7314-28D7-B503-225583D000F4}"/>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44" creationId="{BC24B767-2A84-CC98-C74D-51771FC66003}"/>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45" creationId="{491E91CD-53FF-3F98-8A69-0818E3892E8F}"/>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46" creationId="{5F2364DE-3510-66F7-DC48-4B43ECFD4041}"/>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47" creationId="{21275EF8-9D56-883F-3AE0-64895BCFC222}"/>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48" creationId="{FC890B8B-544A-E7B3-428E-676D4D916963}"/>
          </ac:graphicFrameMkLst>
        </pc:graphicFrameChg>
        <pc:graphicFrameChg chg="add mod">
          <ac:chgData name="Rhys Walker" userId="7836edf6-5140-4a20-b006-9651a9b6b5f2" providerId="ADAL" clId="{006CB6F1-6CE9-4F01-8570-88B545703415}" dt="2024-02-07T10:43:22.657" v="330"/>
          <ac:graphicFrameMkLst>
            <pc:docMk/>
            <pc:sldMk cId="143407541" sldId="273"/>
            <ac:graphicFrameMk id="449" creationId="{EF82B3B0-F99C-2D5A-0E23-FD7B6F59E929}"/>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50" creationId="{A50B8570-A321-A0CB-BF8A-C7704941CAA6}"/>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51" creationId="{9E04F5B9-5386-82F4-EE3D-59FAB87A4947}"/>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52" creationId="{2AF8C4C4-DFB5-9E90-A53F-0F33A6FB9B66}"/>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53" creationId="{9F676B25-301E-DA81-E44F-DC605FD1C607}"/>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54" creationId="{5507AB57-5D07-D5C7-1301-05773057E45B}"/>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55" creationId="{6A979C5A-C316-13CA-355A-5EDCD130E166}"/>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56" creationId="{299F3E53-1902-01DF-A0D0-3D6DC3C30171}"/>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57" creationId="{228C1DFF-5AC9-39D8-75A2-0BD9092573B9}"/>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58" creationId="{E73823F5-7ECB-5E96-5EBF-C5E1E6D72302}"/>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59" creationId="{CDF05BE5-243C-CA03-05A2-D0210BC2BBC6}"/>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60" creationId="{6AFE17A3-B83A-5056-9991-1B41CFDF1FD5}"/>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61" creationId="{1E9484C3-5336-028F-A7D6-B0CD9375E625}"/>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62" creationId="{9294378A-AD65-8CD6-5EF9-C4F41916FC89}"/>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63" creationId="{B6879F82-6EC4-B854-D1D1-D64C0FBA35B0}"/>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64" creationId="{B4A484FA-7010-13DE-6848-569EE0E972F8}"/>
          </ac:graphicFrameMkLst>
        </pc:graphicFrameChg>
        <pc:graphicFrameChg chg="add mod">
          <ac:chgData name="Rhys Walker" userId="7836edf6-5140-4a20-b006-9651a9b6b5f2" providerId="ADAL" clId="{006CB6F1-6CE9-4F01-8570-88B545703415}" dt="2024-02-07T10:43:22.667" v="331"/>
          <ac:graphicFrameMkLst>
            <pc:docMk/>
            <pc:sldMk cId="143407541" sldId="273"/>
            <ac:graphicFrameMk id="465" creationId="{8B9929CF-C141-71CE-0D1B-708576D6A76D}"/>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66" creationId="{2D5207BF-BAF0-EA9E-C0DC-EB56E8A774A5}"/>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67" creationId="{D035B079-7744-551E-2B23-1735B8A7D86D}"/>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68" creationId="{A715DC0B-CF4C-DB4A-C365-0F998C8C4CF9}"/>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69" creationId="{D3AB8D0D-C6C3-1F17-CD73-14B9A4CF21AF}"/>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70" creationId="{C0A5BB9E-4DEA-382A-005D-DA3BC9ED662E}"/>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71" creationId="{7B3AD89D-BEF2-32F7-C9C2-D9BCAEE5FCAC}"/>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72" creationId="{2887B74A-71CD-4CE8-6D3B-51D4D8B6C542}"/>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73" creationId="{3C46D18E-82E3-96FF-DF03-1C4E25B5F49F}"/>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74" creationId="{BA31F3C7-4927-AE3F-3146-C309EAF1C565}"/>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75" creationId="{E027792B-454D-C5BC-4CCA-58F7AC463921}"/>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76" creationId="{7E2668AA-9183-53A5-1275-9505E549E8EB}"/>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77" creationId="{A04089ED-F3CA-BF35-E06C-13B2D2CACA71}"/>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78" creationId="{3907FCFB-FD7C-BEBF-E621-53ECC84C5321}"/>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79" creationId="{4A67B165-3771-4321-AA70-B239BBDE8038}"/>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80" creationId="{3047814A-9189-C8C7-0ACF-DFF406D3B081}"/>
          </ac:graphicFrameMkLst>
        </pc:graphicFrameChg>
        <pc:graphicFrameChg chg="add mod">
          <ac:chgData name="Rhys Walker" userId="7836edf6-5140-4a20-b006-9651a9b6b5f2" providerId="ADAL" clId="{006CB6F1-6CE9-4F01-8570-88B545703415}" dt="2024-02-07T10:43:22.681" v="332"/>
          <ac:graphicFrameMkLst>
            <pc:docMk/>
            <pc:sldMk cId="143407541" sldId="273"/>
            <ac:graphicFrameMk id="481" creationId="{F5C73301-9CBB-A3BE-53B8-AF1947F1137F}"/>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82" creationId="{FFACCB74-365B-49DF-E92F-AEDEF3353EE7}"/>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83" creationId="{4C1042A6-5F47-A91E-8C77-3E77F80A6E3D}"/>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84" creationId="{C80FC154-1F94-8656-DCE4-400D4935067B}"/>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85" creationId="{72FBDBC2-24BB-E870-7695-93CA27BB681D}"/>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86" creationId="{C6C67346-AC52-27A9-0B23-B1A3A2910B32}"/>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87" creationId="{2FA4E8C1-5A7D-8409-D55E-A3D5B2965501}"/>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88" creationId="{B61B4D79-A7C7-F0AE-12FE-7042AD893717}"/>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89" creationId="{D081E449-4A43-A247-D8C6-C1EDEDCFEA4D}"/>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90" creationId="{CEE62659-3011-6A4A-97C5-60D5471549C4}"/>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91" creationId="{359A3CB1-31D4-0782-0676-3816B2DA7687}"/>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92" creationId="{FA7B069D-D494-D23B-574C-BB3330FC933D}"/>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93" creationId="{B8525FFC-6F72-D19F-E3B6-9083DB4D5FC2}"/>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94" creationId="{CC69E58F-02D2-EAAD-074D-901193089EA7}"/>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95" creationId="{7D58CFAC-9A92-6ADF-BFDD-4B620050BCB8}"/>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96" creationId="{0BDBF95C-AAC7-A779-7D70-6D22386B4C7D}"/>
          </ac:graphicFrameMkLst>
        </pc:graphicFrameChg>
        <pc:graphicFrameChg chg="add mod">
          <ac:chgData name="Rhys Walker" userId="7836edf6-5140-4a20-b006-9651a9b6b5f2" providerId="ADAL" clId="{006CB6F1-6CE9-4F01-8570-88B545703415}" dt="2024-02-07T10:43:22.697" v="333"/>
          <ac:graphicFrameMkLst>
            <pc:docMk/>
            <pc:sldMk cId="143407541" sldId="273"/>
            <ac:graphicFrameMk id="497" creationId="{AD752865-8939-9282-1452-C48EA1839440}"/>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498" creationId="{13047904-3133-E3A7-3081-4A02FACE71C4}"/>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499" creationId="{DECA7F51-8217-95AC-1BC4-85DF8F57DF17}"/>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00" creationId="{1E8A0D0D-7990-79EE-860C-E932D42894B4}"/>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01" creationId="{FD0D5087-CBE6-D88B-33FB-A80FF0592DA0}"/>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02" creationId="{0DA7DA49-C13A-8350-8AA8-EBF9B122D3C4}"/>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03" creationId="{4CAE1150-D54B-D573-07B5-7CCE1233EE5F}"/>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04" creationId="{EE013186-9985-FA45-3CDA-095D94AC4CE0}"/>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05" creationId="{FEBE2BEA-AD52-D882-9F2A-4393A4FB9E4B}"/>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06" creationId="{F90FB331-41AE-4BC5-204F-9EA060BA912F}"/>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07" creationId="{190DE5C0-D14C-7920-DFD7-99F58CF46AF8}"/>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08" creationId="{35658BE0-F4CE-FE10-02DC-805E6E263B80}"/>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09" creationId="{47D34293-FEA1-C844-23D0-7FD66BA82FEB}"/>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10" creationId="{55B1832D-FBDA-3171-7561-73C276838049}"/>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11" creationId="{A3C46A72-9492-C183-01FD-468C17A004E1}"/>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12" creationId="{24A35868-928D-FC7F-A0C8-8A106D4183D0}"/>
          </ac:graphicFrameMkLst>
        </pc:graphicFrameChg>
        <pc:graphicFrameChg chg="add mod">
          <ac:chgData name="Rhys Walker" userId="7836edf6-5140-4a20-b006-9651a9b6b5f2" providerId="ADAL" clId="{006CB6F1-6CE9-4F01-8570-88B545703415}" dt="2024-02-07T10:43:22.710" v="334"/>
          <ac:graphicFrameMkLst>
            <pc:docMk/>
            <pc:sldMk cId="143407541" sldId="273"/>
            <ac:graphicFrameMk id="513" creationId="{02A9F8EE-00BE-7479-018E-5C60DD6BE2DC}"/>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14" creationId="{22EC701C-B624-DC38-A6BB-8E19C95E9A55}"/>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15" creationId="{78FD9894-3A0D-93F9-9AC9-586DFF9E5A06}"/>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16" creationId="{0E688C67-B890-C637-3C22-F6CA4727C672}"/>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17" creationId="{25FFF1D0-DA1C-D5BA-642A-20D78C2B2A08}"/>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18" creationId="{87E7FC61-BECD-4E24-0A0B-2EA7A93440B4}"/>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19" creationId="{6CB7170B-CB0C-634E-7E9C-8EC8AE11B438}"/>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20" creationId="{F18680FE-2851-315C-4DE1-9DF14A74B891}"/>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21" creationId="{ADB7727A-95EF-D129-4041-E252B4B4AC9F}"/>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22" creationId="{2E2F1D1F-46BE-0F5A-AB90-9F29FDA9149D}"/>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23" creationId="{5CBB4C09-547F-AE85-23F1-D8596F350652}"/>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24" creationId="{DF089EF8-29C2-D4FF-0D6D-A6206CE96F5E}"/>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25" creationId="{D040039A-3BD4-AC7D-4D6C-01D8F780A751}"/>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26" creationId="{82CE670F-9F65-AE71-A85C-9B033F34196C}"/>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27" creationId="{E82A3E40-7073-7CDD-0C4C-AD00C2CC5C18}"/>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28" creationId="{70814B50-4BE7-9B75-FEF5-25A8FDECA3AE}"/>
          </ac:graphicFrameMkLst>
        </pc:graphicFrameChg>
        <pc:graphicFrameChg chg="add mod">
          <ac:chgData name="Rhys Walker" userId="7836edf6-5140-4a20-b006-9651a9b6b5f2" providerId="ADAL" clId="{006CB6F1-6CE9-4F01-8570-88B545703415}" dt="2024-02-07T10:43:22.725" v="335"/>
          <ac:graphicFrameMkLst>
            <pc:docMk/>
            <pc:sldMk cId="143407541" sldId="273"/>
            <ac:graphicFrameMk id="529" creationId="{E6C46BCF-D286-481D-1D5C-FED4AA2A19CF}"/>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30" creationId="{B3A9F529-2B56-61D6-5C5C-6CB1287DD2D5}"/>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31" creationId="{7DBF137E-4021-1B70-37E9-006FFC88700A}"/>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32" creationId="{31E2FEF2-D41B-149B-B2B3-1B66CE29DB3A}"/>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33" creationId="{DD109040-C525-8E9C-8A4D-5E9B02FE072E}"/>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34" creationId="{6A1938CE-FB1F-C88A-7F62-F8D908957452}"/>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35" creationId="{B71FCE91-FBB4-6A77-F54C-A1396DD2A862}"/>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36" creationId="{2FFF1395-EB76-ED89-2EB8-D07A7D4D5CFC}"/>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37" creationId="{54BB4663-CE1B-BBB0-5AEE-8D0BE6898DC7}"/>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38" creationId="{25E4DD59-955E-4285-A67A-0C4D84818750}"/>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39" creationId="{A997EC4C-D677-3F89-FF34-ADFA61F4512D}"/>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40" creationId="{64930E64-2662-E655-A489-7FA934C9BECE}"/>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41" creationId="{7A5919B0-41A2-D71E-2DB7-246DF5787A99}"/>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42" creationId="{9A1FD22E-F2CE-D517-41C0-768EB0E7A469}"/>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43" creationId="{340F2977-A5D7-7EFF-BDDD-2DD26B8A3497}"/>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44" creationId="{E6BF5C80-5E87-80E3-A28B-00621197381D}"/>
          </ac:graphicFrameMkLst>
        </pc:graphicFrameChg>
        <pc:graphicFrameChg chg="add mod">
          <ac:chgData name="Rhys Walker" userId="7836edf6-5140-4a20-b006-9651a9b6b5f2" providerId="ADAL" clId="{006CB6F1-6CE9-4F01-8570-88B545703415}" dt="2024-02-07T10:43:22.797" v="336"/>
          <ac:graphicFrameMkLst>
            <pc:docMk/>
            <pc:sldMk cId="143407541" sldId="273"/>
            <ac:graphicFrameMk id="545" creationId="{BFD5683A-4D6D-B8EF-E689-33D8F4A8042F}"/>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46" creationId="{FB1BBF6A-0275-ABEE-FCDB-22D77EFF217B}"/>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47" creationId="{F8C17C74-C8A9-E84C-2B45-80A957468FB5}"/>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48" creationId="{D3FD7837-61D8-7652-C214-0B5D70FC8A56}"/>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49" creationId="{A6A14932-BCE5-3D90-B9AB-4ECF07D60398}"/>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50" creationId="{27B7CDD1-FDA8-A039-96D7-F6EAFB105613}"/>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51" creationId="{E56859F7-2D76-546E-D400-321AA7CC014A}"/>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52" creationId="{5D5CD670-1C14-2B45-484A-B9F7923552FC}"/>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53" creationId="{4BC57EAC-1A2A-D7F0-4F7D-98211DA9F9D7}"/>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54" creationId="{CC6731FC-3B32-4A69-2292-BC500C1F2C09}"/>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55" creationId="{354C8F44-09AB-4133-C7D9-F1A39874EB95}"/>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56" creationId="{6673DA86-4E9D-9F60-DBDD-A0B63830E32D}"/>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57" creationId="{767B29DB-B354-DC47-F78B-ECC0E8E3E9AC}"/>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58" creationId="{468E2215-1B64-FBEF-1EAE-A415F832226C}"/>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59" creationId="{23A8B036-3056-422A-D720-70C7D9018BE4}"/>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60" creationId="{955167AB-6B78-A50D-EBF2-F425C6EC0B5B}"/>
          </ac:graphicFrameMkLst>
        </pc:graphicFrameChg>
        <pc:graphicFrameChg chg="add mod">
          <ac:chgData name="Rhys Walker" userId="7836edf6-5140-4a20-b006-9651a9b6b5f2" providerId="ADAL" clId="{006CB6F1-6CE9-4F01-8570-88B545703415}" dt="2024-02-07T10:43:22.811" v="337"/>
          <ac:graphicFrameMkLst>
            <pc:docMk/>
            <pc:sldMk cId="143407541" sldId="273"/>
            <ac:graphicFrameMk id="561" creationId="{40402BA1-3B79-8E87-DCE2-F9245AA8F5B8}"/>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62" creationId="{1B60BF59-6FD8-A872-D19A-1B348132D2EE}"/>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63" creationId="{F8E9DDCF-916D-3472-BEE6-CE268A11DCC7}"/>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64" creationId="{556FBB67-0AD4-D003-2D04-86AEF434F1B8}"/>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65" creationId="{ACF487B1-2EA4-EE41-0CD7-91DA965C66B0}"/>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66" creationId="{86F0FB79-3186-6CB3-B701-291626E7047A}"/>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67" creationId="{0BABEA1A-3C2F-BC88-C73C-3701D663646B}"/>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68" creationId="{07702FC5-5D0B-C345-78EF-D576191F4DB5}"/>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69" creationId="{52490C75-1443-8869-8AE1-B8E32BB22048}"/>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70" creationId="{FF665731-CBAA-6A94-54D9-980EC9614EB4}"/>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71" creationId="{21491C64-E0FF-E524-6796-3703F5321E27}"/>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72" creationId="{E2A4173F-32A7-8CA8-8429-833457155FBA}"/>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73" creationId="{92FD7C2D-0289-98D9-3DDF-E37C078588A3}"/>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74" creationId="{A4A50001-EA64-1D6B-6B6A-4913CD2234D9}"/>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75" creationId="{38F975AA-1040-5801-8311-9DE5FEF8046C}"/>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76" creationId="{723016BA-35D5-5402-4E9B-DC3E5A2D8986}"/>
          </ac:graphicFrameMkLst>
        </pc:graphicFrameChg>
        <pc:graphicFrameChg chg="add mod">
          <ac:chgData name="Rhys Walker" userId="7836edf6-5140-4a20-b006-9651a9b6b5f2" providerId="ADAL" clId="{006CB6F1-6CE9-4F01-8570-88B545703415}" dt="2024-02-07T10:43:22.824" v="338"/>
          <ac:graphicFrameMkLst>
            <pc:docMk/>
            <pc:sldMk cId="143407541" sldId="273"/>
            <ac:graphicFrameMk id="577" creationId="{8F01C43E-FF1E-AF22-86C7-BAE5F1345A21}"/>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78" creationId="{3F057281-AF5C-AA2B-5588-7800230FAEA8}"/>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79" creationId="{12D205DB-2796-EDEC-8155-DA2C2AFEBD16}"/>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80" creationId="{72050F7D-C1F4-76EF-239A-540C82E26522}"/>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81" creationId="{F1DA224E-5EBE-9C85-B59C-BDB13F7B8360}"/>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82" creationId="{DE455526-C678-B049-61AA-A97BDFB86E84}"/>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83" creationId="{3A53484D-BC0D-9948-F961-89D102DC2DCC}"/>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84" creationId="{7CBF4F00-0A9C-9564-6666-F2332A6967CB}"/>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85" creationId="{8309BED1-7031-ACC3-CF40-B42F128AAB09}"/>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86" creationId="{DD7D1203-77C6-6747-4E56-46A32DAFB368}"/>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87" creationId="{D79DA73D-F3E6-CFB4-6D39-3CBFEF1814BE}"/>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88" creationId="{3E215993-831D-CF19-1559-E9FE4C63A4E8}"/>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89" creationId="{246F2A9C-E93F-5193-72DD-6A7F50C2C1F7}"/>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90" creationId="{B0C9B23A-376A-F47E-ACCB-6E4637B4CF07}"/>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91" creationId="{5BC75DB0-4A48-9EBA-6E59-4A50AAE6E127}"/>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92" creationId="{D8602A0F-64CC-C2C7-408E-6AA1083BEA37}"/>
          </ac:graphicFrameMkLst>
        </pc:graphicFrameChg>
        <pc:graphicFrameChg chg="add mod">
          <ac:chgData name="Rhys Walker" userId="7836edf6-5140-4a20-b006-9651a9b6b5f2" providerId="ADAL" clId="{006CB6F1-6CE9-4F01-8570-88B545703415}" dt="2024-02-07T10:43:22.857" v="339"/>
          <ac:graphicFrameMkLst>
            <pc:docMk/>
            <pc:sldMk cId="143407541" sldId="273"/>
            <ac:graphicFrameMk id="593" creationId="{3DE41CE0-28FB-8DFB-0756-7A9CCB3B2F34}"/>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594" creationId="{A6C8081F-6B13-3BEE-0C00-B7BC45D67749}"/>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595" creationId="{54307478-15B8-22F3-42CC-266B9498EA3E}"/>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596" creationId="{C83B239B-FD79-F763-0896-8B6131054473}"/>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597" creationId="{8F5C39C5-1916-63F6-0777-93D58329DC34}"/>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598" creationId="{D0D753BF-B702-338A-D41D-4680D8F80B8F}"/>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599" creationId="{4FDDCF27-0764-EB01-1CB5-030C4B3D71B3}"/>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600" creationId="{C13602C2-5ECF-07F2-D559-3BDBA6988304}"/>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601" creationId="{4270B3A0-E42B-ADE4-5353-566C09BBD60C}"/>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602" creationId="{38DDA3AD-832F-8931-EB66-1947F2D48740}"/>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603" creationId="{408E607A-7740-D88F-BDD0-352DC650C8F6}"/>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604" creationId="{657E6772-CEAA-E397-F66F-31B603BC4CBD}"/>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605" creationId="{B84DF811-38CA-27DD-D3FE-EB0DDEC3DE04}"/>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606" creationId="{F03E36DE-8E85-97AC-FFE7-599379967FCC}"/>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607" creationId="{229A5038-CE0E-0601-0340-62FB08EA63B7}"/>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608" creationId="{2DC236D4-62B7-CB0C-B515-69BBC0E136E8}"/>
          </ac:graphicFrameMkLst>
        </pc:graphicFrameChg>
        <pc:graphicFrameChg chg="add mod">
          <ac:chgData name="Rhys Walker" userId="7836edf6-5140-4a20-b006-9651a9b6b5f2" providerId="ADAL" clId="{006CB6F1-6CE9-4F01-8570-88B545703415}" dt="2024-02-07T10:43:22.873" v="340"/>
          <ac:graphicFrameMkLst>
            <pc:docMk/>
            <pc:sldMk cId="143407541" sldId="273"/>
            <ac:graphicFrameMk id="609" creationId="{063CCA05-151F-F650-1264-6B37F27DB755}"/>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10" creationId="{F37DB569-CB97-2CDF-F7D2-6B3BEEAF04C5}"/>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11" creationId="{0693B6E9-1E0D-9BF8-7211-1736D5B4333E}"/>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12" creationId="{706A172C-087F-69FA-9E49-5DC416EA0DFE}"/>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13" creationId="{93FB0D6A-E47D-667B-DBF6-14F10FFF7FA7}"/>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14" creationId="{92BA59EC-F901-5306-9112-15B2A0EA6E67}"/>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15" creationId="{7A18E7E9-3296-D01B-2F52-6051787C6C40}"/>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16" creationId="{53211227-5D6C-EB2D-F3D4-23A5B5BF7202}"/>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17" creationId="{00A032F3-6277-2DE0-88E9-375C39437104}"/>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18" creationId="{ACCBC624-C514-485A-DC57-611E1C26260C}"/>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19" creationId="{F4047007-C246-2C40-0175-E14EB7E7306A}"/>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20" creationId="{7CA5DF9F-FE60-4C33-2205-AA0C8B4A130F}"/>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21" creationId="{3794A3E2-4285-F975-6A8D-632A80CADC00}"/>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22" creationId="{10B39AF4-118A-04F0-4739-A0895D13DA1E}"/>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23" creationId="{DAC6545D-4BCA-B7EF-0ED2-2CBF728E75D2}"/>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24" creationId="{5B37DCBE-7BE5-0241-5374-1DB446A5FD71}"/>
          </ac:graphicFrameMkLst>
        </pc:graphicFrameChg>
        <pc:graphicFrameChg chg="add mod">
          <ac:chgData name="Rhys Walker" userId="7836edf6-5140-4a20-b006-9651a9b6b5f2" providerId="ADAL" clId="{006CB6F1-6CE9-4F01-8570-88B545703415}" dt="2024-02-07T10:43:22.888" v="341"/>
          <ac:graphicFrameMkLst>
            <pc:docMk/>
            <pc:sldMk cId="143407541" sldId="273"/>
            <ac:graphicFrameMk id="625" creationId="{930A3108-F39A-42A8-3C0E-8CB2100339BF}"/>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26" creationId="{90751468-4E5C-3F3E-3D4F-387A2C33B902}"/>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27" creationId="{652D81EE-6B3D-1F68-1017-C5EB7069175D}"/>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28" creationId="{0FB03B71-602A-2732-6E70-C155BDAEF981}"/>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29" creationId="{6D615499-A803-5075-92CB-70F99A12B897}"/>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30" creationId="{B313FC41-6986-5BF0-E3DA-CAAC81ABAC3F}"/>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31" creationId="{AA079B5E-3587-BB12-8735-ACECE633DFDF}"/>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32" creationId="{9E321123-BA27-6AF9-0A5A-443C18949C15}"/>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33" creationId="{6FE09C01-56C9-02DB-1FD1-074532FBA8C8}"/>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34" creationId="{567AEEC9-785D-B89D-5238-3F7CB6E333E5}"/>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35" creationId="{F4822825-A443-3A84-815B-4C9E0BED97BB}"/>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36" creationId="{49A7DAF1-9F1B-FBBD-5436-E107BE37BC39}"/>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37" creationId="{951D5058-D273-6A59-D225-7B47C38F23B9}"/>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38" creationId="{F475445A-679F-5587-75B6-F6205038CE32}"/>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39" creationId="{48D6256B-3281-8760-A17A-9667230B714C}"/>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40" creationId="{9129E62B-46A3-7FEC-199B-CE93C57F0E4A}"/>
          </ac:graphicFrameMkLst>
        </pc:graphicFrameChg>
        <pc:graphicFrameChg chg="add mod">
          <ac:chgData name="Rhys Walker" userId="7836edf6-5140-4a20-b006-9651a9b6b5f2" providerId="ADAL" clId="{006CB6F1-6CE9-4F01-8570-88B545703415}" dt="2024-02-07T10:43:22.904" v="342"/>
          <ac:graphicFrameMkLst>
            <pc:docMk/>
            <pc:sldMk cId="143407541" sldId="273"/>
            <ac:graphicFrameMk id="641" creationId="{FBFA92F4-6474-E750-C872-1955FE63D950}"/>
          </ac:graphicFrameMkLst>
        </pc:graphicFrameChg>
      </pc:sldChg>
      <pc:sldChg chg="addSp modSp new modAnim">
        <pc:chgData name="Rhys Walker" userId="7836edf6-5140-4a20-b006-9651a9b6b5f2" providerId="ADAL" clId="{006CB6F1-6CE9-4F01-8570-88B545703415}" dt="2024-02-07T10:40:19.636" v="243"/>
        <pc:sldMkLst>
          <pc:docMk/>
          <pc:sldMk cId="642458606" sldId="274"/>
        </pc:sldMkLst>
        <pc:graphicFrameChg chg="add mod">
          <ac:chgData name="Rhys Walker" userId="7836edf6-5140-4a20-b006-9651a9b6b5f2" providerId="ADAL" clId="{006CB6F1-6CE9-4F01-8570-88B545703415}" dt="2024-02-07T10:40:15.560" v="223"/>
          <ac:graphicFrameMkLst>
            <pc:docMk/>
            <pc:sldMk cId="642458606" sldId="274"/>
            <ac:graphicFrameMk id="4" creationId="{5F40EE95-A456-8086-1AA0-7849CE18E74E}"/>
          </ac:graphicFrameMkLst>
        </pc:graphicFrameChg>
        <pc:graphicFrameChg chg="add mod">
          <ac:chgData name="Rhys Walker" userId="7836edf6-5140-4a20-b006-9651a9b6b5f2" providerId="ADAL" clId="{006CB6F1-6CE9-4F01-8570-88B545703415}" dt="2024-02-07T10:40:16.407" v="224"/>
          <ac:graphicFrameMkLst>
            <pc:docMk/>
            <pc:sldMk cId="642458606" sldId="274"/>
            <ac:graphicFrameMk id="5" creationId="{D15E9068-FEB3-937D-BA15-030580A9A502}"/>
          </ac:graphicFrameMkLst>
        </pc:graphicFrameChg>
        <pc:graphicFrameChg chg="add mod">
          <ac:chgData name="Rhys Walker" userId="7836edf6-5140-4a20-b006-9651a9b6b5f2" providerId="ADAL" clId="{006CB6F1-6CE9-4F01-8570-88B545703415}" dt="2024-02-07T10:40:16.407" v="225"/>
          <ac:graphicFrameMkLst>
            <pc:docMk/>
            <pc:sldMk cId="642458606" sldId="274"/>
            <ac:graphicFrameMk id="6" creationId="{38D3F142-89CE-1284-F531-4A39A64BD6CE}"/>
          </ac:graphicFrameMkLst>
        </pc:graphicFrameChg>
        <pc:graphicFrameChg chg="add mod">
          <ac:chgData name="Rhys Walker" userId="7836edf6-5140-4a20-b006-9651a9b6b5f2" providerId="ADAL" clId="{006CB6F1-6CE9-4F01-8570-88B545703415}" dt="2024-02-07T10:40:16.407" v="226"/>
          <ac:graphicFrameMkLst>
            <pc:docMk/>
            <pc:sldMk cId="642458606" sldId="274"/>
            <ac:graphicFrameMk id="7" creationId="{3F09A113-D083-68FC-B2E0-EFAC1A7BAAC3}"/>
          </ac:graphicFrameMkLst>
        </pc:graphicFrameChg>
        <pc:graphicFrameChg chg="add mod">
          <ac:chgData name="Rhys Walker" userId="7836edf6-5140-4a20-b006-9651a9b6b5f2" providerId="ADAL" clId="{006CB6F1-6CE9-4F01-8570-88B545703415}" dt="2024-02-07T10:40:16.423" v="227"/>
          <ac:graphicFrameMkLst>
            <pc:docMk/>
            <pc:sldMk cId="642458606" sldId="274"/>
            <ac:graphicFrameMk id="8" creationId="{6CFFB10E-B68A-5A88-47E6-34C1AD2BB8A0}"/>
          </ac:graphicFrameMkLst>
        </pc:graphicFrameChg>
        <pc:graphicFrameChg chg="add mod">
          <ac:chgData name="Rhys Walker" userId="7836edf6-5140-4a20-b006-9651a9b6b5f2" providerId="ADAL" clId="{006CB6F1-6CE9-4F01-8570-88B545703415}" dt="2024-02-07T10:40:16.611" v="228"/>
          <ac:graphicFrameMkLst>
            <pc:docMk/>
            <pc:sldMk cId="642458606" sldId="274"/>
            <ac:graphicFrameMk id="9" creationId="{D2B12CDF-D1F8-6692-A2FB-4477803007A1}"/>
          </ac:graphicFrameMkLst>
        </pc:graphicFrameChg>
        <pc:graphicFrameChg chg="add mod">
          <ac:chgData name="Rhys Walker" userId="7836edf6-5140-4a20-b006-9651a9b6b5f2" providerId="ADAL" clId="{006CB6F1-6CE9-4F01-8570-88B545703415}" dt="2024-02-07T10:40:16.816" v="229"/>
          <ac:graphicFrameMkLst>
            <pc:docMk/>
            <pc:sldMk cId="642458606" sldId="274"/>
            <ac:graphicFrameMk id="10" creationId="{C6E64DE9-BB72-AFAA-F02D-7CA797A43EF3}"/>
          </ac:graphicFrameMkLst>
        </pc:graphicFrameChg>
        <pc:graphicFrameChg chg="add mod">
          <ac:chgData name="Rhys Walker" userId="7836edf6-5140-4a20-b006-9651a9b6b5f2" providerId="ADAL" clId="{006CB6F1-6CE9-4F01-8570-88B545703415}" dt="2024-02-07T10:40:16.989" v="230"/>
          <ac:graphicFrameMkLst>
            <pc:docMk/>
            <pc:sldMk cId="642458606" sldId="274"/>
            <ac:graphicFrameMk id="11" creationId="{8BAD5112-5CE2-4FCF-C933-82973111802E}"/>
          </ac:graphicFrameMkLst>
        </pc:graphicFrameChg>
        <pc:graphicFrameChg chg="add mod">
          <ac:chgData name="Rhys Walker" userId="7836edf6-5140-4a20-b006-9651a9b6b5f2" providerId="ADAL" clId="{006CB6F1-6CE9-4F01-8570-88B545703415}" dt="2024-02-07T10:40:17.192" v="231"/>
          <ac:graphicFrameMkLst>
            <pc:docMk/>
            <pc:sldMk cId="642458606" sldId="274"/>
            <ac:graphicFrameMk id="12" creationId="{41A443E3-A0F7-B3E0-52B9-945DC78DAB3D}"/>
          </ac:graphicFrameMkLst>
        </pc:graphicFrameChg>
        <pc:graphicFrameChg chg="add mod">
          <ac:chgData name="Rhys Walker" userId="7836edf6-5140-4a20-b006-9651a9b6b5f2" providerId="ADAL" clId="{006CB6F1-6CE9-4F01-8570-88B545703415}" dt="2024-02-07T10:40:17.396" v="232"/>
          <ac:graphicFrameMkLst>
            <pc:docMk/>
            <pc:sldMk cId="642458606" sldId="274"/>
            <ac:graphicFrameMk id="13" creationId="{B7F1360B-DD91-DBBA-C9D7-2E1BB5B5F855}"/>
          </ac:graphicFrameMkLst>
        </pc:graphicFrameChg>
        <pc:graphicFrameChg chg="add mod">
          <ac:chgData name="Rhys Walker" userId="7836edf6-5140-4a20-b006-9651a9b6b5f2" providerId="ADAL" clId="{006CB6F1-6CE9-4F01-8570-88B545703415}" dt="2024-02-07T10:40:17.583" v="233"/>
          <ac:graphicFrameMkLst>
            <pc:docMk/>
            <pc:sldMk cId="642458606" sldId="274"/>
            <ac:graphicFrameMk id="14" creationId="{AC08DD93-F302-12D5-83B8-BADA7FB5CF38}"/>
          </ac:graphicFrameMkLst>
        </pc:graphicFrameChg>
        <pc:graphicFrameChg chg="add mod">
          <ac:chgData name="Rhys Walker" userId="7836edf6-5140-4a20-b006-9651a9b6b5f2" providerId="ADAL" clId="{006CB6F1-6CE9-4F01-8570-88B545703415}" dt="2024-02-07T10:40:17.788" v="234"/>
          <ac:graphicFrameMkLst>
            <pc:docMk/>
            <pc:sldMk cId="642458606" sldId="274"/>
            <ac:graphicFrameMk id="15" creationId="{F97B981B-C90F-3F9C-A023-3DF7DF84DB1E}"/>
          </ac:graphicFrameMkLst>
        </pc:graphicFrameChg>
        <pc:graphicFrameChg chg="add mod">
          <ac:chgData name="Rhys Walker" userId="7836edf6-5140-4a20-b006-9651a9b6b5f2" providerId="ADAL" clId="{006CB6F1-6CE9-4F01-8570-88B545703415}" dt="2024-02-07T10:40:17.977" v="235"/>
          <ac:graphicFrameMkLst>
            <pc:docMk/>
            <pc:sldMk cId="642458606" sldId="274"/>
            <ac:graphicFrameMk id="16" creationId="{90CA1483-7281-DC00-3E79-432402920815}"/>
          </ac:graphicFrameMkLst>
        </pc:graphicFrameChg>
        <pc:graphicFrameChg chg="add mod">
          <ac:chgData name="Rhys Walker" userId="7836edf6-5140-4a20-b006-9651a9b6b5f2" providerId="ADAL" clId="{006CB6F1-6CE9-4F01-8570-88B545703415}" dt="2024-02-07T10:40:18.164" v="236"/>
          <ac:graphicFrameMkLst>
            <pc:docMk/>
            <pc:sldMk cId="642458606" sldId="274"/>
            <ac:graphicFrameMk id="17" creationId="{ABA05A52-CE56-FDDE-2687-FCE6E3771E9D}"/>
          </ac:graphicFrameMkLst>
        </pc:graphicFrameChg>
        <pc:graphicFrameChg chg="add mod">
          <ac:chgData name="Rhys Walker" userId="7836edf6-5140-4a20-b006-9651a9b6b5f2" providerId="ADAL" clId="{006CB6F1-6CE9-4F01-8570-88B545703415}" dt="2024-02-07T10:40:18.351" v="237"/>
          <ac:graphicFrameMkLst>
            <pc:docMk/>
            <pc:sldMk cId="642458606" sldId="274"/>
            <ac:graphicFrameMk id="18" creationId="{D3BB518B-3821-7466-C6E4-946A98171731}"/>
          </ac:graphicFrameMkLst>
        </pc:graphicFrameChg>
        <pc:graphicFrameChg chg="add mod">
          <ac:chgData name="Rhys Walker" userId="7836edf6-5140-4a20-b006-9651a9b6b5f2" providerId="ADAL" clId="{006CB6F1-6CE9-4F01-8570-88B545703415}" dt="2024-02-07T10:40:18.554" v="238"/>
          <ac:graphicFrameMkLst>
            <pc:docMk/>
            <pc:sldMk cId="642458606" sldId="274"/>
            <ac:graphicFrameMk id="19" creationId="{85AC3C3B-4B74-E3FA-0A45-B7289B765320}"/>
          </ac:graphicFrameMkLst>
        </pc:graphicFrameChg>
        <pc:graphicFrameChg chg="add mod">
          <ac:chgData name="Rhys Walker" userId="7836edf6-5140-4a20-b006-9651a9b6b5f2" providerId="ADAL" clId="{006CB6F1-6CE9-4F01-8570-88B545703415}" dt="2024-02-07T10:40:18.773" v="239"/>
          <ac:graphicFrameMkLst>
            <pc:docMk/>
            <pc:sldMk cId="642458606" sldId="274"/>
            <ac:graphicFrameMk id="20" creationId="{038BEA4C-3C72-C598-10F8-5AEB082914C3}"/>
          </ac:graphicFrameMkLst>
        </pc:graphicFrameChg>
        <pc:graphicFrameChg chg="add mod">
          <ac:chgData name="Rhys Walker" userId="7836edf6-5140-4a20-b006-9651a9b6b5f2" providerId="ADAL" clId="{006CB6F1-6CE9-4F01-8570-88B545703415}" dt="2024-02-07T10:40:18.994" v="240"/>
          <ac:graphicFrameMkLst>
            <pc:docMk/>
            <pc:sldMk cId="642458606" sldId="274"/>
            <ac:graphicFrameMk id="21" creationId="{F6D4510A-7E91-F459-CB7D-4CF6DD918117}"/>
          </ac:graphicFrameMkLst>
        </pc:graphicFrameChg>
        <pc:graphicFrameChg chg="add mod">
          <ac:chgData name="Rhys Walker" userId="7836edf6-5140-4a20-b006-9651a9b6b5f2" providerId="ADAL" clId="{006CB6F1-6CE9-4F01-8570-88B545703415}" dt="2024-02-07T10:40:19.221" v="241"/>
          <ac:graphicFrameMkLst>
            <pc:docMk/>
            <pc:sldMk cId="642458606" sldId="274"/>
            <ac:graphicFrameMk id="22" creationId="{FD57559E-1D6C-4163-9597-0DE599D471CB}"/>
          </ac:graphicFrameMkLst>
        </pc:graphicFrameChg>
        <pc:graphicFrameChg chg="add mod">
          <ac:chgData name="Rhys Walker" userId="7836edf6-5140-4a20-b006-9651a9b6b5f2" providerId="ADAL" clId="{006CB6F1-6CE9-4F01-8570-88B545703415}" dt="2024-02-07T10:40:19.417" v="242"/>
          <ac:graphicFrameMkLst>
            <pc:docMk/>
            <pc:sldMk cId="642458606" sldId="274"/>
            <ac:graphicFrameMk id="23" creationId="{ED9463EF-76B5-6606-E152-13FD152A111B}"/>
          </ac:graphicFrameMkLst>
        </pc:graphicFrameChg>
        <pc:graphicFrameChg chg="add mod">
          <ac:chgData name="Rhys Walker" userId="7836edf6-5140-4a20-b006-9651a9b6b5f2" providerId="ADAL" clId="{006CB6F1-6CE9-4F01-8570-88B545703415}" dt="2024-02-07T10:40:19.636" v="243"/>
          <ac:graphicFrameMkLst>
            <pc:docMk/>
            <pc:sldMk cId="642458606" sldId="274"/>
            <ac:graphicFrameMk id="24" creationId="{9E176EFB-28E5-EC65-39D0-5FBCDA2C05C4}"/>
          </ac:graphicFrameMkLst>
        </pc:graphicFrameChg>
      </pc:sldChg>
      <pc:sldChg chg="addSp modSp new modAnim">
        <pc:chgData name="Rhys Walker" userId="7836edf6-5140-4a20-b006-9651a9b6b5f2" providerId="ADAL" clId="{006CB6F1-6CE9-4F01-8570-88B545703415}" dt="2024-02-07T10:40:13.178" v="222"/>
        <pc:sldMkLst>
          <pc:docMk/>
          <pc:sldMk cId="1785933139" sldId="275"/>
        </pc:sldMkLst>
        <pc:graphicFrameChg chg="add mod">
          <ac:chgData name="Rhys Walker" userId="7836edf6-5140-4a20-b006-9651a9b6b5f2" providerId="ADAL" clId="{006CB6F1-6CE9-4F01-8570-88B545703415}" dt="2024-02-07T10:40:07.176" v="193"/>
          <ac:graphicFrameMkLst>
            <pc:docMk/>
            <pc:sldMk cId="1785933139" sldId="275"/>
            <ac:graphicFrameMk id="4" creationId="{2F83AF54-69CF-FBB0-19BA-1E075366CD19}"/>
          </ac:graphicFrameMkLst>
        </pc:graphicFrameChg>
        <pc:graphicFrameChg chg="add mod">
          <ac:chgData name="Rhys Walker" userId="7836edf6-5140-4a20-b006-9651a9b6b5f2" providerId="ADAL" clId="{006CB6F1-6CE9-4F01-8570-88B545703415}" dt="2024-02-07T10:40:07.991" v="194"/>
          <ac:graphicFrameMkLst>
            <pc:docMk/>
            <pc:sldMk cId="1785933139" sldId="275"/>
            <ac:graphicFrameMk id="5" creationId="{453FB037-270D-7875-ED15-F7FCEDE2C886}"/>
          </ac:graphicFrameMkLst>
        </pc:graphicFrameChg>
        <pc:graphicFrameChg chg="add mod">
          <ac:chgData name="Rhys Walker" userId="7836edf6-5140-4a20-b006-9651a9b6b5f2" providerId="ADAL" clId="{006CB6F1-6CE9-4F01-8570-88B545703415}" dt="2024-02-07T10:40:08.006" v="195"/>
          <ac:graphicFrameMkLst>
            <pc:docMk/>
            <pc:sldMk cId="1785933139" sldId="275"/>
            <ac:graphicFrameMk id="6" creationId="{4B264CA2-AD77-E64F-AAA9-CA7625B51CED}"/>
          </ac:graphicFrameMkLst>
        </pc:graphicFrameChg>
        <pc:graphicFrameChg chg="add mod">
          <ac:chgData name="Rhys Walker" userId="7836edf6-5140-4a20-b006-9651a9b6b5f2" providerId="ADAL" clId="{006CB6F1-6CE9-4F01-8570-88B545703415}" dt="2024-02-07T10:40:08.006" v="196"/>
          <ac:graphicFrameMkLst>
            <pc:docMk/>
            <pc:sldMk cId="1785933139" sldId="275"/>
            <ac:graphicFrameMk id="7" creationId="{820819CB-E773-A1D8-045D-8555EBC7BD2B}"/>
          </ac:graphicFrameMkLst>
        </pc:graphicFrameChg>
        <pc:graphicFrameChg chg="add mod">
          <ac:chgData name="Rhys Walker" userId="7836edf6-5140-4a20-b006-9651a9b6b5f2" providerId="ADAL" clId="{006CB6F1-6CE9-4F01-8570-88B545703415}" dt="2024-02-07T10:40:08.022" v="197"/>
          <ac:graphicFrameMkLst>
            <pc:docMk/>
            <pc:sldMk cId="1785933139" sldId="275"/>
            <ac:graphicFrameMk id="8" creationId="{DCE7CF4F-ECD3-33E1-37CD-5A837A2FB880}"/>
          </ac:graphicFrameMkLst>
        </pc:graphicFrameChg>
        <pc:graphicFrameChg chg="add mod">
          <ac:chgData name="Rhys Walker" userId="7836edf6-5140-4a20-b006-9651a9b6b5f2" providerId="ADAL" clId="{006CB6F1-6CE9-4F01-8570-88B545703415}" dt="2024-02-07T10:40:08.163" v="198"/>
          <ac:graphicFrameMkLst>
            <pc:docMk/>
            <pc:sldMk cId="1785933139" sldId="275"/>
            <ac:graphicFrameMk id="9" creationId="{C9D8FF49-DC19-9BA5-02E6-6B82955DBA48}"/>
          </ac:graphicFrameMkLst>
        </pc:graphicFrameChg>
        <pc:graphicFrameChg chg="add mod">
          <ac:chgData name="Rhys Walker" userId="7836edf6-5140-4a20-b006-9651a9b6b5f2" providerId="ADAL" clId="{006CB6F1-6CE9-4F01-8570-88B545703415}" dt="2024-02-07T10:40:08.368" v="199"/>
          <ac:graphicFrameMkLst>
            <pc:docMk/>
            <pc:sldMk cId="1785933139" sldId="275"/>
            <ac:graphicFrameMk id="10" creationId="{87ACF7E6-C26D-18FD-7282-7517D9CAC2B1}"/>
          </ac:graphicFrameMkLst>
        </pc:graphicFrameChg>
        <pc:graphicFrameChg chg="add mod">
          <ac:chgData name="Rhys Walker" userId="7836edf6-5140-4a20-b006-9651a9b6b5f2" providerId="ADAL" clId="{006CB6F1-6CE9-4F01-8570-88B545703415}" dt="2024-02-07T10:40:08.540" v="200"/>
          <ac:graphicFrameMkLst>
            <pc:docMk/>
            <pc:sldMk cId="1785933139" sldId="275"/>
            <ac:graphicFrameMk id="11" creationId="{36B3F072-DD99-1F61-A6FF-F170F0F39CC7}"/>
          </ac:graphicFrameMkLst>
        </pc:graphicFrameChg>
        <pc:graphicFrameChg chg="add mod">
          <ac:chgData name="Rhys Walker" userId="7836edf6-5140-4a20-b006-9651a9b6b5f2" providerId="ADAL" clId="{006CB6F1-6CE9-4F01-8570-88B545703415}" dt="2024-02-07T10:40:08.713" v="201"/>
          <ac:graphicFrameMkLst>
            <pc:docMk/>
            <pc:sldMk cId="1785933139" sldId="275"/>
            <ac:graphicFrameMk id="12" creationId="{8E7B7D97-236E-0179-192F-93F5E9284996}"/>
          </ac:graphicFrameMkLst>
        </pc:graphicFrameChg>
        <pc:graphicFrameChg chg="add mod">
          <ac:chgData name="Rhys Walker" userId="7836edf6-5140-4a20-b006-9651a9b6b5f2" providerId="ADAL" clId="{006CB6F1-6CE9-4F01-8570-88B545703415}" dt="2024-02-07T10:40:08.905" v="202"/>
          <ac:graphicFrameMkLst>
            <pc:docMk/>
            <pc:sldMk cId="1785933139" sldId="275"/>
            <ac:graphicFrameMk id="13" creationId="{B18E237A-FFCB-5FD7-8692-60E678EB5F6E}"/>
          </ac:graphicFrameMkLst>
        </pc:graphicFrameChg>
        <pc:graphicFrameChg chg="add mod">
          <ac:chgData name="Rhys Walker" userId="7836edf6-5140-4a20-b006-9651a9b6b5f2" providerId="ADAL" clId="{006CB6F1-6CE9-4F01-8570-88B545703415}" dt="2024-02-07T10:40:09.120" v="203"/>
          <ac:graphicFrameMkLst>
            <pc:docMk/>
            <pc:sldMk cId="1785933139" sldId="275"/>
            <ac:graphicFrameMk id="14" creationId="{0FAE4355-602A-336F-B4B8-4A662EE4FA44}"/>
          </ac:graphicFrameMkLst>
        </pc:graphicFrameChg>
        <pc:graphicFrameChg chg="add mod">
          <ac:chgData name="Rhys Walker" userId="7836edf6-5140-4a20-b006-9651a9b6b5f2" providerId="ADAL" clId="{006CB6F1-6CE9-4F01-8570-88B545703415}" dt="2024-02-07T10:40:09.324" v="204"/>
          <ac:graphicFrameMkLst>
            <pc:docMk/>
            <pc:sldMk cId="1785933139" sldId="275"/>
            <ac:graphicFrameMk id="15" creationId="{375FE52C-2625-4D98-90C9-21E74C8125E6}"/>
          </ac:graphicFrameMkLst>
        </pc:graphicFrameChg>
        <pc:graphicFrameChg chg="add mod">
          <ac:chgData name="Rhys Walker" userId="7836edf6-5140-4a20-b006-9651a9b6b5f2" providerId="ADAL" clId="{006CB6F1-6CE9-4F01-8570-88B545703415}" dt="2024-02-07T10:40:09.512" v="205"/>
          <ac:graphicFrameMkLst>
            <pc:docMk/>
            <pc:sldMk cId="1785933139" sldId="275"/>
            <ac:graphicFrameMk id="16" creationId="{3E797937-B4F2-0B59-B3D9-B85E9D965796}"/>
          </ac:graphicFrameMkLst>
        </pc:graphicFrameChg>
        <pc:graphicFrameChg chg="add mod">
          <ac:chgData name="Rhys Walker" userId="7836edf6-5140-4a20-b006-9651a9b6b5f2" providerId="ADAL" clId="{006CB6F1-6CE9-4F01-8570-88B545703415}" dt="2024-02-07T10:40:09.716" v="206"/>
          <ac:graphicFrameMkLst>
            <pc:docMk/>
            <pc:sldMk cId="1785933139" sldId="275"/>
            <ac:graphicFrameMk id="17" creationId="{E565740F-CD94-5C54-9207-045760A284B0}"/>
          </ac:graphicFrameMkLst>
        </pc:graphicFrameChg>
        <pc:graphicFrameChg chg="add mod">
          <ac:chgData name="Rhys Walker" userId="7836edf6-5140-4a20-b006-9651a9b6b5f2" providerId="ADAL" clId="{006CB6F1-6CE9-4F01-8570-88B545703415}" dt="2024-02-07T10:40:09.888" v="207"/>
          <ac:graphicFrameMkLst>
            <pc:docMk/>
            <pc:sldMk cId="1785933139" sldId="275"/>
            <ac:graphicFrameMk id="18" creationId="{9D96F328-49FB-E0D2-361B-A9839C6B2F02}"/>
          </ac:graphicFrameMkLst>
        </pc:graphicFrameChg>
        <pc:graphicFrameChg chg="add mod">
          <ac:chgData name="Rhys Walker" userId="7836edf6-5140-4a20-b006-9651a9b6b5f2" providerId="ADAL" clId="{006CB6F1-6CE9-4F01-8570-88B545703415}" dt="2024-02-07T10:40:10.091" v="208"/>
          <ac:graphicFrameMkLst>
            <pc:docMk/>
            <pc:sldMk cId="1785933139" sldId="275"/>
            <ac:graphicFrameMk id="19" creationId="{96A6CF8C-B4A8-4009-F67A-FF37329C6B8C}"/>
          </ac:graphicFrameMkLst>
        </pc:graphicFrameChg>
        <pc:graphicFrameChg chg="add mod">
          <ac:chgData name="Rhys Walker" userId="7836edf6-5140-4a20-b006-9651a9b6b5f2" providerId="ADAL" clId="{006CB6F1-6CE9-4F01-8570-88B545703415}" dt="2024-02-07T10:40:10.264" v="209"/>
          <ac:graphicFrameMkLst>
            <pc:docMk/>
            <pc:sldMk cId="1785933139" sldId="275"/>
            <ac:graphicFrameMk id="20" creationId="{589415C2-1741-DC2E-CA3A-167DB12FB0E3}"/>
          </ac:graphicFrameMkLst>
        </pc:graphicFrameChg>
        <pc:graphicFrameChg chg="add mod">
          <ac:chgData name="Rhys Walker" userId="7836edf6-5140-4a20-b006-9651a9b6b5f2" providerId="ADAL" clId="{006CB6F1-6CE9-4F01-8570-88B545703415}" dt="2024-02-07T10:40:10.483" v="210"/>
          <ac:graphicFrameMkLst>
            <pc:docMk/>
            <pc:sldMk cId="1785933139" sldId="275"/>
            <ac:graphicFrameMk id="21" creationId="{E2C7ECF5-D7E9-D077-2FE7-76DA3D427F3B}"/>
          </ac:graphicFrameMkLst>
        </pc:graphicFrameChg>
        <pc:graphicFrameChg chg="add mod">
          <ac:chgData name="Rhys Walker" userId="7836edf6-5140-4a20-b006-9651a9b6b5f2" providerId="ADAL" clId="{006CB6F1-6CE9-4F01-8570-88B545703415}" dt="2024-02-07T10:40:10.718" v="211"/>
          <ac:graphicFrameMkLst>
            <pc:docMk/>
            <pc:sldMk cId="1785933139" sldId="275"/>
            <ac:graphicFrameMk id="22" creationId="{A044F49A-2C44-B594-5BAC-8593FC60CD67}"/>
          </ac:graphicFrameMkLst>
        </pc:graphicFrameChg>
        <pc:graphicFrameChg chg="add mod">
          <ac:chgData name="Rhys Walker" userId="7836edf6-5140-4a20-b006-9651a9b6b5f2" providerId="ADAL" clId="{006CB6F1-6CE9-4F01-8570-88B545703415}" dt="2024-02-07T10:40:10.923" v="212"/>
          <ac:graphicFrameMkLst>
            <pc:docMk/>
            <pc:sldMk cId="1785933139" sldId="275"/>
            <ac:graphicFrameMk id="23" creationId="{C059FBF2-B86C-AB0B-F531-0CF15A2B0096}"/>
          </ac:graphicFrameMkLst>
        </pc:graphicFrameChg>
        <pc:graphicFrameChg chg="add mod">
          <ac:chgData name="Rhys Walker" userId="7836edf6-5140-4a20-b006-9651a9b6b5f2" providerId="ADAL" clId="{006CB6F1-6CE9-4F01-8570-88B545703415}" dt="2024-02-07T10:40:11.126" v="213"/>
          <ac:graphicFrameMkLst>
            <pc:docMk/>
            <pc:sldMk cId="1785933139" sldId="275"/>
            <ac:graphicFrameMk id="24" creationId="{2C7BE7CE-A688-CD9F-A9F4-1567F5E77D70}"/>
          </ac:graphicFrameMkLst>
        </pc:graphicFrameChg>
        <pc:graphicFrameChg chg="add mod">
          <ac:chgData name="Rhys Walker" userId="7836edf6-5140-4a20-b006-9651a9b6b5f2" providerId="ADAL" clId="{006CB6F1-6CE9-4F01-8570-88B545703415}" dt="2024-02-07T10:40:11.408" v="214"/>
          <ac:graphicFrameMkLst>
            <pc:docMk/>
            <pc:sldMk cId="1785933139" sldId="275"/>
            <ac:graphicFrameMk id="25" creationId="{5CC3AB1D-C447-8FD3-EFB8-BE66E8F4CBA7}"/>
          </ac:graphicFrameMkLst>
        </pc:graphicFrameChg>
        <pc:graphicFrameChg chg="add mod">
          <ac:chgData name="Rhys Walker" userId="7836edf6-5140-4a20-b006-9651a9b6b5f2" providerId="ADAL" clId="{006CB6F1-6CE9-4F01-8570-88B545703415}" dt="2024-02-07T10:40:11.706" v="215"/>
          <ac:graphicFrameMkLst>
            <pc:docMk/>
            <pc:sldMk cId="1785933139" sldId="275"/>
            <ac:graphicFrameMk id="26" creationId="{D38F4479-DAC4-6537-7473-35977AADF0D1}"/>
          </ac:graphicFrameMkLst>
        </pc:graphicFrameChg>
        <pc:graphicFrameChg chg="add mod">
          <ac:chgData name="Rhys Walker" userId="7836edf6-5140-4a20-b006-9651a9b6b5f2" providerId="ADAL" clId="{006CB6F1-6CE9-4F01-8570-88B545703415}" dt="2024-02-07T10:40:11.722" v="216"/>
          <ac:graphicFrameMkLst>
            <pc:docMk/>
            <pc:sldMk cId="1785933139" sldId="275"/>
            <ac:graphicFrameMk id="27" creationId="{493D2C04-8138-9A8E-9617-BB1809539B80}"/>
          </ac:graphicFrameMkLst>
        </pc:graphicFrameChg>
        <pc:graphicFrameChg chg="add mod">
          <ac:chgData name="Rhys Walker" userId="7836edf6-5140-4a20-b006-9651a9b6b5f2" providerId="ADAL" clId="{006CB6F1-6CE9-4F01-8570-88B545703415}" dt="2024-02-07T10:40:12.239" v="217"/>
          <ac:graphicFrameMkLst>
            <pc:docMk/>
            <pc:sldMk cId="1785933139" sldId="275"/>
            <ac:graphicFrameMk id="28" creationId="{B00FE586-98A4-6667-9ADD-93FC7BC49DED}"/>
          </ac:graphicFrameMkLst>
        </pc:graphicFrameChg>
        <pc:graphicFrameChg chg="add mod">
          <ac:chgData name="Rhys Walker" userId="7836edf6-5140-4a20-b006-9651a9b6b5f2" providerId="ADAL" clId="{006CB6F1-6CE9-4F01-8570-88B545703415}" dt="2024-02-07T10:40:12.270" v="218"/>
          <ac:graphicFrameMkLst>
            <pc:docMk/>
            <pc:sldMk cId="1785933139" sldId="275"/>
            <ac:graphicFrameMk id="29" creationId="{219FA42A-B1E1-FFD8-9E32-A7B7747E354D}"/>
          </ac:graphicFrameMkLst>
        </pc:graphicFrameChg>
        <pc:graphicFrameChg chg="add mod">
          <ac:chgData name="Rhys Walker" userId="7836edf6-5140-4a20-b006-9651a9b6b5f2" providerId="ADAL" clId="{006CB6F1-6CE9-4F01-8570-88B545703415}" dt="2024-02-07T10:40:12.672" v="219"/>
          <ac:graphicFrameMkLst>
            <pc:docMk/>
            <pc:sldMk cId="1785933139" sldId="275"/>
            <ac:graphicFrameMk id="30" creationId="{7CD3E7AD-799D-DF54-0BF1-321AAB2F4427}"/>
          </ac:graphicFrameMkLst>
        </pc:graphicFrameChg>
        <pc:graphicFrameChg chg="add mod">
          <ac:chgData name="Rhys Walker" userId="7836edf6-5140-4a20-b006-9651a9b6b5f2" providerId="ADAL" clId="{006CB6F1-6CE9-4F01-8570-88B545703415}" dt="2024-02-07T10:40:12.693" v="220"/>
          <ac:graphicFrameMkLst>
            <pc:docMk/>
            <pc:sldMk cId="1785933139" sldId="275"/>
            <ac:graphicFrameMk id="31" creationId="{871D6839-8844-1FC0-46D7-B0E7F0B71793}"/>
          </ac:graphicFrameMkLst>
        </pc:graphicFrameChg>
        <pc:graphicFrameChg chg="add mod">
          <ac:chgData name="Rhys Walker" userId="7836edf6-5140-4a20-b006-9651a9b6b5f2" providerId="ADAL" clId="{006CB6F1-6CE9-4F01-8570-88B545703415}" dt="2024-02-07T10:40:12.771" v="221"/>
          <ac:graphicFrameMkLst>
            <pc:docMk/>
            <pc:sldMk cId="1785933139" sldId="275"/>
            <ac:graphicFrameMk id="32" creationId="{80CB9A0C-DF0A-9A62-4B85-292834BBE2C3}"/>
          </ac:graphicFrameMkLst>
        </pc:graphicFrameChg>
        <pc:graphicFrameChg chg="add mod">
          <ac:chgData name="Rhys Walker" userId="7836edf6-5140-4a20-b006-9651a9b6b5f2" providerId="ADAL" clId="{006CB6F1-6CE9-4F01-8570-88B545703415}" dt="2024-02-07T10:40:13.178" v="222"/>
          <ac:graphicFrameMkLst>
            <pc:docMk/>
            <pc:sldMk cId="1785933139" sldId="275"/>
            <ac:graphicFrameMk id="33" creationId="{CEBAF109-F2EC-2A2C-FECD-13796C06CE0C}"/>
          </ac:graphicFrameMkLst>
        </pc:graphicFrameChg>
      </pc:sldChg>
      <pc:sldChg chg="addSp modSp new modAnim">
        <pc:chgData name="Rhys Walker" userId="7836edf6-5140-4a20-b006-9651a9b6b5f2" providerId="ADAL" clId="{006CB6F1-6CE9-4F01-8570-88B545703415}" dt="2024-02-07T10:40:03.635" v="192"/>
        <pc:sldMkLst>
          <pc:docMk/>
          <pc:sldMk cId="2637955027" sldId="276"/>
        </pc:sldMkLst>
        <pc:graphicFrameChg chg="add mod">
          <ac:chgData name="Rhys Walker" userId="7836edf6-5140-4a20-b006-9651a9b6b5f2" providerId="ADAL" clId="{006CB6F1-6CE9-4F01-8570-88B545703415}" dt="2024-02-07T10:40:01.250" v="176"/>
          <ac:graphicFrameMkLst>
            <pc:docMk/>
            <pc:sldMk cId="2637955027" sldId="276"/>
            <ac:graphicFrameMk id="4" creationId="{0579773D-F018-0428-19B9-5C6387223DDB}"/>
          </ac:graphicFrameMkLst>
        </pc:graphicFrameChg>
        <pc:graphicFrameChg chg="add mod">
          <ac:chgData name="Rhys Walker" userId="7836edf6-5140-4a20-b006-9651a9b6b5f2" providerId="ADAL" clId="{006CB6F1-6CE9-4F01-8570-88B545703415}" dt="2024-02-07T10:40:01.250" v="177"/>
          <ac:graphicFrameMkLst>
            <pc:docMk/>
            <pc:sldMk cId="2637955027" sldId="276"/>
            <ac:graphicFrameMk id="5" creationId="{D9B1B3CD-3E99-1AC1-8EE8-101EC166DD87}"/>
          </ac:graphicFrameMkLst>
        </pc:graphicFrameChg>
        <pc:graphicFrameChg chg="add mod">
          <ac:chgData name="Rhys Walker" userId="7836edf6-5140-4a20-b006-9651a9b6b5f2" providerId="ADAL" clId="{006CB6F1-6CE9-4F01-8570-88B545703415}" dt="2024-02-07T10:40:01.266" v="178"/>
          <ac:graphicFrameMkLst>
            <pc:docMk/>
            <pc:sldMk cId="2637955027" sldId="276"/>
            <ac:graphicFrameMk id="6" creationId="{A70D11D2-6BBE-1078-1FCE-326A5D9EF600}"/>
          </ac:graphicFrameMkLst>
        </pc:graphicFrameChg>
        <pc:graphicFrameChg chg="add mod">
          <ac:chgData name="Rhys Walker" userId="7836edf6-5140-4a20-b006-9651a9b6b5f2" providerId="ADAL" clId="{006CB6F1-6CE9-4F01-8570-88B545703415}" dt="2024-02-07T10:40:01.266" v="179"/>
          <ac:graphicFrameMkLst>
            <pc:docMk/>
            <pc:sldMk cId="2637955027" sldId="276"/>
            <ac:graphicFrameMk id="7" creationId="{D615681A-0C8D-046A-73FC-452050A0ADEC}"/>
          </ac:graphicFrameMkLst>
        </pc:graphicFrameChg>
        <pc:graphicFrameChg chg="add mod">
          <ac:chgData name="Rhys Walker" userId="7836edf6-5140-4a20-b006-9651a9b6b5f2" providerId="ADAL" clId="{006CB6F1-6CE9-4F01-8570-88B545703415}" dt="2024-02-07T10:40:01.266" v="180"/>
          <ac:graphicFrameMkLst>
            <pc:docMk/>
            <pc:sldMk cId="2637955027" sldId="276"/>
            <ac:graphicFrameMk id="8" creationId="{35D2F20F-A661-41FB-7B5A-AAAD54DB1ADE}"/>
          </ac:graphicFrameMkLst>
        </pc:graphicFrameChg>
        <pc:graphicFrameChg chg="add mod">
          <ac:chgData name="Rhys Walker" userId="7836edf6-5140-4a20-b006-9651a9b6b5f2" providerId="ADAL" clId="{006CB6F1-6CE9-4F01-8570-88B545703415}" dt="2024-02-07T10:40:02.193" v="181"/>
          <ac:graphicFrameMkLst>
            <pc:docMk/>
            <pc:sldMk cId="2637955027" sldId="276"/>
            <ac:graphicFrameMk id="9" creationId="{B51B7263-0D4D-C361-EA30-CB3E3276A5C6}"/>
          </ac:graphicFrameMkLst>
        </pc:graphicFrameChg>
        <pc:graphicFrameChg chg="add mod">
          <ac:chgData name="Rhys Walker" userId="7836edf6-5140-4a20-b006-9651a9b6b5f2" providerId="ADAL" clId="{006CB6F1-6CE9-4F01-8570-88B545703415}" dt="2024-02-07T10:40:02.208" v="182"/>
          <ac:graphicFrameMkLst>
            <pc:docMk/>
            <pc:sldMk cId="2637955027" sldId="276"/>
            <ac:graphicFrameMk id="10" creationId="{5B047682-4157-6663-5C14-53A14B77DE17}"/>
          </ac:graphicFrameMkLst>
        </pc:graphicFrameChg>
        <pc:graphicFrameChg chg="add mod">
          <ac:chgData name="Rhys Walker" userId="7836edf6-5140-4a20-b006-9651a9b6b5f2" providerId="ADAL" clId="{006CB6F1-6CE9-4F01-8570-88B545703415}" dt="2024-02-07T10:40:02.208" v="183"/>
          <ac:graphicFrameMkLst>
            <pc:docMk/>
            <pc:sldMk cId="2637955027" sldId="276"/>
            <ac:graphicFrameMk id="11" creationId="{34F61D8F-2BB7-2986-0D0D-C89A68F43FBF}"/>
          </ac:graphicFrameMkLst>
        </pc:graphicFrameChg>
        <pc:graphicFrameChg chg="add mod">
          <ac:chgData name="Rhys Walker" userId="7836edf6-5140-4a20-b006-9651a9b6b5f2" providerId="ADAL" clId="{006CB6F1-6CE9-4F01-8570-88B545703415}" dt="2024-02-07T10:40:02.208" v="184"/>
          <ac:graphicFrameMkLst>
            <pc:docMk/>
            <pc:sldMk cId="2637955027" sldId="276"/>
            <ac:graphicFrameMk id="12" creationId="{3C04B621-91D7-6040-E12D-9637D769894A}"/>
          </ac:graphicFrameMkLst>
        </pc:graphicFrameChg>
        <pc:graphicFrameChg chg="add mod">
          <ac:chgData name="Rhys Walker" userId="7836edf6-5140-4a20-b006-9651a9b6b5f2" providerId="ADAL" clId="{006CB6F1-6CE9-4F01-8570-88B545703415}" dt="2024-02-07T10:40:02.208" v="185"/>
          <ac:graphicFrameMkLst>
            <pc:docMk/>
            <pc:sldMk cId="2637955027" sldId="276"/>
            <ac:graphicFrameMk id="13" creationId="{2380B45B-091E-C698-C74D-46B401671893}"/>
          </ac:graphicFrameMkLst>
        </pc:graphicFrameChg>
        <pc:graphicFrameChg chg="add mod">
          <ac:chgData name="Rhys Walker" userId="7836edf6-5140-4a20-b006-9651a9b6b5f2" providerId="ADAL" clId="{006CB6F1-6CE9-4F01-8570-88B545703415}" dt="2024-02-07T10:40:02.443" v="186"/>
          <ac:graphicFrameMkLst>
            <pc:docMk/>
            <pc:sldMk cId="2637955027" sldId="276"/>
            <ac:graphicFrameMk id="14" creationId="{79E6CBD8-07A5-DACE-CC37-E6A518FCEB30}"/>
          </ac:graphicFrameMkLst>
        </pc:graphicFrameChg>
        <pc:graphicFrameChg chg="add mod">
          <ac:chgData name="Rhys Walker" userId="7836edf6-5140-4a20-b006-9651a9b6b5f2" providerId="ADAL" clId="{006CB6F1-6CE9-4F01-8570-88B545703415}" dt="2024-02-07T10:40:02.616" v="187"/>
          <ac:graphicFrameMkLst>
            <pc:docMk/>
            <pc:sldMk cId="2637955027" sldId="276"/>
            <ac:graphicFrameMk id="15" creationId="{E45AB47F-075E-452B-2AE1-D97BE84A589E}"/>
          </ac:graphicFrameMkLst>
        </pc:graphicFrameChg>
        <pc:graphicFrameChg chg="add mod">
          <ac:chgData name="Rhys Walker" userId="7836edf6-5140-4a20-b006-9651a9b6b5f2" providerId="ADAL" clId="{006CB6F1-6CE9-4F01-8570-88B545703415}" dt="2024-02-07T10:40:02.804" v="188"/>
          <ac:graphicFrameMkLst>
            <pc:docMk/>
            <pc:sldMk cId="2637955027" sldId="276"/>
            <ac:graphicFrameMk id="16" creationId="{0EA23796-A59A-9BDC-12AF-D2525C27F221}"/>
          </ac:graphicFrameMkLst>
        </pc:graphicFrameChg>
        <pc:graphicFrameChg chg="add mod">
          <ac:chgData name="Rhys Walker" userId="7836edf6-5140-4a20-b006-9651a9b6b5f2" providerId="ADAL" clId="{006CB6F1-6CE9-4F01-8570-88B545703415}" dt="2024-02-07T10:40:02.991" v="189"/>
          <ac:graphicFrameMkLst>
            <pc:docMk/>
            <pc:sldMk cId="2637955027" sldId="276"/>
            <ac:graphicFrameMk id="17" creationId="{11C7B004-04BD-2ED7-87D9-3F1D4D31BDE5}"/>
          </ac:graphicFrameMkLst>
        </pc:graphicFrameChg>
        <pc:graphicFrameChg chg="add mod">
          <ac:chgData name="Rhys Walker" userId="7836edf6-5140-4a20-b006-9651a9b6b5f2" providerId="ADAL" clId="{006CB6F1-6CE9-4F01-8570-88B545703415}" dt="2024-02-07T10:40:03.054" v="190"/>
          <ac:graphicFrameMkLst>
            <pc:docMk/>
            <pc:sldMk cId="2637955027" sldId="276"/>
            <ac:graphicFrameMk id="18" creationId="{D96167CC-6FFD-E17F-C167-EC379DB9F245}"/>
          </ac:graphicFrameMkLst>
        </pc:graphicFrameChg>
        <pc:graphicFrameChg chg="add mod">
          <ac:chgData name="Rhys Walker" userId="7836edf6-5140-4a20-b006-9651a9b6b5f2" providerId="ADAL" clId="{006CB6F1-6CE9-4F01-8570-88B545703415}" dt="2024-02-07T10:40:03.367" v="191"/>
          <ac:graphicFrameMkLst>
            <pc:docMk/>
            <pc:sldMk cId="2637955027" sldId="276"/>
            <ac:graphicFrameMk id="19" creationId="{B278C890-8027-FAD3-1397-82D6096B86D9}"/>
          </ac:graphicFrameMkLst>
        </pc:graphicFrameChg>
        <pc:graphicFrameChg chg="add mod">
          <ac:chgData name="Rhys Walker" userId="7836edf6-5140-4a20-b006-9651a9b6b5f2" providerId="ADAL" clId="{006CB6F1-6CE9-4F01-8570-88B545703415}" dt="2024-02-07T10:40:03.635" v="192"/>
          <ac:graphicFrameMkLst>
            <pc:docMk/>
            <pc:sldMk cId="2637955027" sldId="276"/>
            <ac:graphicFrameMk id="20" creationId="{F5520BA3-7192-6195-A628-ABA9F8F98281}"/>
          </ac:graphicFrameMkLst>
        </pc:graphicFrameChg>
      </pc:sldChg>
      <pc:sldChg chg="addSp modSp new modAnim">
        <pc:chgData name="Rhys Walker" userId="7836edf6-5140-4a20-b006-9651a9b6b5f2" providerId="ADAL" clId="{006CB6F1-6CE9-4F01-8570-88B545703415}" dt="2024-02-07T10:39:55.249" v="175"/>
        <pc:sldMkLst>
          <pc:docMk/>
          <pc:sldMk cId="2850946535" sldId="277"/>
        </pc:sldMkLst>
        <pc:graphicFrameChg chg="add mod">
          <ac:chgData name="Rhys Walker" userId="7836edf6-5140-4a20-b006-9651a9b6b5f2" providerId="ADAL" clId="{006CB6F1-6CE9-4F01-8570-88B545703415}" dt="2024-02-07T10:39:50.437" v="151"/>
          <ac:graphicFrameMkLst>
            <pc:docMk/>
            <pc:sldMk cId="2850946535" sldId="277"/>
            <ac:graphicFrameMk id="4" creationId="{F7A3F3C0-CA52-E90B-E119-131FB870619F}"/>
          </ac:graphicFrameMkLst>
        </pc:graphicFrameChg>
        <pc:graphicFrameChg chg="add mod">
          <ac:chgData name="Rhys Walker" userId="7836edf6-5140-4a20-b006-9651a9b6b5f2" providerId="ADAL" clId="{006CB6F1-6CE9-4F01-8570-88B545703415}" dt="2024-02-07T10:39:50.457" v="152"/>
          <ac:graphicFrameMkLst>
            <pc:docMk/>
            <pc:sldMk cId="2850946535" sldId="277"/>
            <ac:graphicFrameMk id="5" creationId="{20346758-E804-F123-F96B-A583DD11A334}"/>
          </ac:graphicFrameMkLst>
        </pc:graphicFrameChg>
        <pc:graphicFrameChg chg="add mod">
          <ac:chgData name="Rhys Walker" userId="7836edf6-5140-4a20-b006-9651a9b6b5f2" providerId="ADAL" clId="{006CB6F1-6CE9-4F01-8570-88B545703415}" dt="2024-02-07T10:39:50.457" v="153"/>
          <ac:graphicFrameMkLst>
            <pc:docMk/>
            <pc:sldMk cId="2850946535" sldId="277"/>
            <ac:graphicFrameMk id="6" creationId="{A3F8D44C-1C03-37BD-E524-7A860EDBE678}"/>
          </ac:graphicFrameMkLst>
        </pc:graphicFrameChg>
        <pc:graphicFrameChg chg="add mod">
          <ac:chgData name="Rhys Walker" userId="7836edf6-5140-4a20-b006-9651a9b6b5f2" providerId="ADAL" clId="{006CB6F1-6CE9-4F01-8570-88B545703415}" dt="2024-02-07T10:39:50.457" v="154"/>
          <ac:graphicFrameMkLst>
            <pc:docMk/>
            <pc:sldMk cId="2850946535" sldId="277"/>
            <ac:graphicFrameMk id="7" creationId="{AAF10F0A-3E55-2C1E-0A06-B61D0A829B6E}"/>
          </ac:graphicFrameMkLst>
        </pc:graphicFrameChg>
        <pc:graphicFrameChg chg="add mod">
          <ac:chgData name="Rhys Walker" userId="7836edf6-5140-4a20-b006-9651a9b6b5f2" providerId="ADAL" clId="{006CB6F1-6CE9-4F01-8570-88B545703415}" dt="2024-02-07T10:39:51.331" v="155"/>
          <ac:graphicFrameMkLst>
            <pc:docMk/>
            <pc:sldMk cId="2850946535" sldId="277"/>
            <ac:graphicFrameMk id="8" creationId="{0AEB964E-E8BB-9157-070F-E841B90FE2C3}"/>
          </ac:graphicFrameMkLst>
        </pc:graphicFrameChg>
        <pc:graphicFrameChg chg="add mod">
          <ac:chgData name="Rhys Walker" userId="7836edf6-5140-4a20-b006-9651a9b6b5f2" providerId="ADAL" clId="{006CB6F1-6CE9-4F01-8570-88B545703415}" dt="2024-02-07T10:39:51.347" v="156"/>
          <ac:graphicFrameMkLst>
            <pc:docMk/>
            <pc:sldMk cId="2850946535" sldId="277"/>
            <ac:graphicFrameMk id="9" creationId="{3963F475-7BB1-0AD1-222B-23670DF5E0E2}"/>
          </ac:graphicFrameMkLst>
        </pc:graphicFrameChg>
        <pc:graphicFrameChg chg="add mod">
          <ac:chgData name="Rhys Walker" userId="7836edf6-5140-4a20-b006-9651a9b6b5f2" providerId="ADAL" clId="{006CB6F1-6CE9-4F01-8570-88B545703415}" dt="2024-02-07T10:39:51.347" v="157"/>
          <ac:graphicFrameMkLst>
            <pc:docMk/>
            <pc:sldMk cId="2850946535" sldId="277"/>
            <ac:graphicFrameMk id="10" creationId="{E83FD4EE-5D6C-A0FA-6F10-53D8E0BE33BB}"/>
          </ac:graphicFrameMkLst>
        </pc:graphicFrameChg>
        <pc:graphicFrameChg chg="add mod">
          <ac:chgData name="Rhys Walker" userId="7836edf6-5140-4a20-b006-9651a9b6b5f2" providerId="ADAL" clId="{006CB6F1-6CE9-4F01-8570-88B545703415}" dt="2024-02-07T10:39:51.362" v="158"/>
          <ac:graphicFrameMkLst>
            <pc:docMk/>
            <pc:sldMk cId="2850946535" sldId="277"/>
            <ac:graphicFrameMk id="11" creationId="{4FF75617-08C6-1CFB-1C99-0EB172A4A976}"/>
          </ac:graphicFrameMkLst>
        </pc:graphicFrameChg>
        <pc:graphicFrameChg chg="add mod">
          <ac:chgData name="Rhys Walker" userId="7836edf6-5140-4a20-b006-9651a9b6b5f2" providerId="ADAL" clId="{006CB6F1-6CE9-4F01-8570-88B545703415}" dt="2024-02-07T10:39:51.613" v="159"/>
          <ac:graphicFrameMkLst>
            <pc:docMk/>
            <pc:sldMk cId="2850946535" sldId="277"/>
            <ac:graphicFrameMk id="12" creationId="{98CB8910-A5C6-C5E1-49C2-5106E1DB6A59}"/>
          </ac:graphicFrameMkLst>
        </pc:graphicFrameChg>
        <pc:graphicFrameChg chg="add mod">
          <ac:chgData name="Rhys Walker" userId="7836edf6-5140-4a20-b006-9651a9b6b5f2" providerId="ADAL" clId="{006CB6F1-6CE9-4F01-8570-88B545703415}" dt="2024-02-07T10:39:51.691" v="160"/>
          <ac:graphicFrameMkLst>
            <pc:docMk/>
            <pc:sldMk cId="2850946535" sldId="277"/>
            <ac:graphicFrameMk id="13" creationId="{423BD618-8E25-AB9E-3EC8-192D364FA72D}"/>
          </ac:graphicFrameMkLst>
        </pc:graphicFrameChg>
        <pc:graphicFrameChg chg="add mod">
          <ac:chgData name="Rhys Walker" userId="7836edf6-5140-4a20-b006-9651a9b6b5f2" providerId="ADAL" clId="{006CB6F1-6CE9-4F01-8570-88B545703415}" dt="2024-02-07T10:39:51.926" v="161"/>
          <ac:graphicFrameMkLst>
            <pc:docMk/>
            <pc:sldMk cId="2850946535" sldId="277"/>
            <ac:graphicFrameMk id="14" creationId="{D1F4DCDB-6459-2122-B439-72001DBBDAF9}"/>
          </ac:graphicFrameMkLst>
        </pc:graphicFrameChg>
        <pc:graphicFrameChg chg="add mod">
          <ac:chgData name="Rhys Walker" userId="7836edf6-5140-4a20-b006-9651a9b6b5f2" providerId="ADAL" clId="{006CB6F1-6CE9-4F01-8570-88B545703415}" dt="2024-02-07T10:39:52.147" v="162"/>
          <ac:graphicFrameMkLst>
            <pc:docMk/>
            <pc:sldMk cId="2850946535" sldId="277"/>
            <ac:graphicFrameMk id="15" creationId="{BA92AD9E-17E4-7A5C-E5AC-FCF370BD1B61}"/>
          </ac:graphicFrameMkLst>
        </pc:graphicFrameChg>
        <pc:graphicFrameChg chg="add mod">
          <ac:chgData name="Rhys Walker" userId="7836edf6-5140-4a20-b006-9651a9b6b5f2" providerId="ADAL" clId="{006CB6F1-6CE9-4F01-8570-88B545703415}" dt="2024-02-07T10:39:52.380" v="163"/>
          <ac:graphicFrameMkLst>
            <pc:docMk/>
            <pc:sldMk cId="2850946535" sldId="277"/>
            <ac:graphicFrameMk id="16" creationId="{7BD4444A-DB2C-C0C0-3CC1-1BF044CA84D8}"/>
          </ac:graphicFrameMkLst>
        </pc:graphicFrameChg>
        <pc:graphicFrameChg chg="add mod">
          <ac:chgData name="Rhys Walker" userId="7836edf6-5140-4a20-b006-9651a9b6b5f2" providerId="ADAL" clId="{006CB6F1-6CE9-4F01-8570-88B545703415}" dt="2024-02-07T10:39:52.584" v="164"/>
          <ac:graphicFrameMkLst>
            <pc:docMk/>
            <pc:sldMk cId="2850946535" sldId="277"/>
            <ac:graphicFrameMk id="17" creationId="{6982DDD5-3C13-01C4-7B9B-2036B49A7401}"/>
          </ac:graphicFrameMkLst>
        </pc:graphicFrameChg>
        <pc:graphicFrameChg chg="add mod">
          <ac:chgData name="Rhys Walker" userId="7836edf6-5140-4a20-b006-9651a9b6b5f2" providerId="ADAL" clId="{006CB6F1-6CE9-4F01-8570-88B545703415}" dt="2024-02-07T10:39:52.787" v="165"/>
          <ac:graphicFrameMkLst>
            <pc:docMk/>
            <pc:sldMk cId="2850946535" sldId="277"/>
            <ac:graphicFrameMk id="18" creationId="{53D6D9C8-5954-2A86-F346-36E836882342}"/>
          </ac:graphicFrameMkLst>
        </pc:graphicFrameChg>
        <pc:graphicFrameChg chg="add mod">
          <ac:chgData name="Rhys Walker" userId="7836edf6-5140-4a20-b006-9651a9b6b5f2" providerId="ADAL" clId="{006CB6F1-6CE9-4F01-8570-88B545703415}" dt="2024-02-07T10:39:52.992" v="166"/>
          <ac:graphicFrameMkLst>
            <pc:docMk/>
            <pc:sldMk cId="2850946535" sldId="277"/>
            <ac:graphicFrameMk id="19" creationId="{896359AF-AC4D-6F10-0A9E-67A703D4421A}"/>
          </ac:graphicFrameMkLst>
        </pc:graphicFrameChg>
        <pc:graphicFrameChg chg="add mod">
          <ac:chgData name="Rhys Walker" userId="7836edf6-5140-4a20-b006-9651a9b6b5f2" providerId="ADAL" clId="{006CB6F1-6CE9-4F01-8570-88B545703415}" dt="2024-02-07T10:39:53.242" v="167"/>
          <ac:graphicFrameMkLst>
            <pc:docMk/>
            <pc:sldMk cId="2850946535" sldId="277"/>
            <ac:graphicFrameMk id="20" creationId="{F64D5979-B368-2D63-35EF-FF88744D7A17}"/>
          </ac:graphicFrameMkLst>
        </pc:graphicFrameChg>
        <pc:graphicFrameChg chg="add mod">
          <ac:chgData name="Rhys Walker" userId="7836edf6-5140-4a20-b006-9651a9b6b5f2" providerId="ADAL" clId="{006CB6F1-6CE9-4F01-8570-88B545703415}" dt="2024-02-07T10:39:53.450" v="168"/>
          <ac:graphicFrameMkLst>
            <pc:docMk/>
            <pc:sldMk cId="2850946535" sldId="277"/>
            <ac:graphicFrameMk id="21" creationId="{EA69C7C7-F7F6-D96C-D6BF-B42E1CADF413}"/>
          </ac:graphicFrameMkLst>
        </pc:graphicFrameChg>
        <pc:graphicFrameChg chg="add mod">
          <ac:chgData name="Rhys Walker" userId="7836edf6-5140-4a20-b006-9651a9b6b5f2" providerId="ADAL" clId="{006CB6F1-6CE9-4F01-8570-88B545703415}" dt="2024-02-07T10:39:53.682" v="169"/>
          <ac:graphicFrameMkLst>
            <pc:docMk/>
            <pc:sldMk cId="2850946535" sldId="277"/>
            <ac:graphicFrameMk id="22" creationId="{ACD5AF09-D31E-B493-63C0-9B8056D54189}"/>
          </ac:graphicFrameMkLst>
        </pc:graphicFrameChg>
        <pc:graphicFrameChg chg="add mod">
          <ac:chgData name="Rhys Walker" userId="7836edf6-5140-4a20-b006-9651a9b6b5f2" providerId="ADAL" clId="{006CB6F1-6CE9-4F01-8570-88B545703415}" dt="2024-02-07T10:39:53.872" v="170"/>
          <ac:graphicFrameMkLst>
            <pc:docMk/>
            <pc:sldMk cId="2850946535" sldId="277"/>
            <ac:graphicFrameMk id="23" creationId="{E3E39620-E286-4D18-D502-592F5ABEBF3A}"/>
          </ac:graphicFrameMkLst>
        </pc:graphicFrameChg>
        <pc:graphicFrameChg chg="add mod">
          <ac:chgData name="Rhys Walker" userId="7836edf6-5140-4a20-b006-9651a9b6b5f2" providerId="ADAL" clId="{006CB6F1-6CE9-4F01-8570-88B545703415}" dt="2024-02-07T10:39:54.074" v="171"/>
          <ac:graphicFrameMkLst>
            <pc:docMk/>
            <pc:sldMk cId="2850946535" sldId="277"/>
            <ac:graphicFrameMk id="24" creationId="{0419ACBC-4E8E-38A9-D63C-868F9BEF3C5C}"/>
          </ac:graphicFrameMkLst>
        </pc:graphicFrameChg>
        <pc:graphicFrameChg chg="add mod">
          <ac:chgData name="Rhys Walker" userId="7836edf6-5140-4a20-b006-9651a9b6b5f2" providerId="ADAL" clId="{006CB6F1-6CE9-4F01-8570-88B545703415}" dt="2024-02-07T10:39:54.403" v="172"/>
          <ac:graphicFrameMkLst>
            <pc:docMk/>
            <pc:sldMk cId="2850946535" sldId="277"/>
            <ac:graphicFrameMk id="25" creationId="{B1795580-143C-1C8E-8D0A-C20050B1826D}"/>
          </ac:graphicFrameMkLst>
        </pc:graphicFrameChg>
        <pc:graphicFrameChg chg="add mod">
          <ac:chgData name="Rhys Walker" userId="7836edf6-5140-4a20-b006-9651a9b6b5f2" providerId="ADAL" clId="{006CB6F1-6CE9-4F01-8570-88B545703415}" dt="2024-02-07T10:39:54.794" v="173"/>
          <ac:graphicFrameMkLst>
            <pc:docMk/>
            <pc:sldMk cId="2850946535" sldId="277"/>
            <ac:graphicFrameMk id="26" creationId="{64C22342-7EF0-6794-FF01-4BDD7439F837}"/>
          </ac:graphicFrameMkLst>
        </pc:graphicFrameChg>
        <pc:graphicFrameChg chg="add mod">
          <ac:chgData name="Rhys Walker" userId="7836edf6-5140-4a20-b006-9651a9b6b5f2" providerId="ADAL" clId="{006CB6F1-6CE9-4F01-8570-88B545703415}" dt="2024-02-07T10:39:54.810" v="174"/>
          <ac:graphicFrameMkLst>
            <pc:docMk/>
            <pc:sldMk cId="2850946535" sldId="277"/>
            <ac:graphicFrameMk id="27" creationId="{D08AEB94-8E3D-AE1F-1174-61652923D052}"/>
          </ac:graphicFrameMkLst>
        </pc:graphicFrameChg>
        <pc:graphicFrameChg chg="add mod">
          <ac:chgData name="Rhys Walker" userId="7836edf6-5140-4a20-b006-9651a9b6b5f2" providerId="ADAL" clId="{006CB6F1-6CE9-4F01-8570-88B545703415}" dt="2024-02-07T10:39:55.249" v="175"/>
          <ac:graphicFrameMkLst>
            <pc:docMk/>
            <pc:sldMk cId="2850946535" sldId="277"/>
            <ac:graphicFrameMk id="28" creationId="{8A593FC1-D54C-5E1A-4B94-0AE75D211D0F}"/>
          </ac:graphicFrameMkLst>
        </pc:graphicFrameChg>
      </pc:sldChg>
    </pc:docChg>
  </pc:docChgLst>
  <pc:docChgLst>
    <pc:chgData name="Josh Shiells" userId="S::js2313@kent.ac.uk::7777a74e-eb15-44ab-9296-313991752586" providerId="AD" clId="Web-{4E9FD564-412D-CFC5-CC16-C977788A4DC6}"/>
    <pc:docChg chg="modSld">
      <pc:chgData name="Josh Shiells" userId="S::js2313@kent.ac.uk::7777a74e-eb15-44ab-9296-313991752586" providerId="AD" clId="Web-{4E9FD564-412D-CFC5-CC16-C977788A4DC6}" dt="2024-02-07T10:02:59.625" v="4" actId="20577"/>
      <pc:docMkLst>
        <pc:docMk/>
      </pc:docMkLst>
      <pc:sldChg chg="modSp">
        <pc:chgData name="Josh Shiells" userId="S::js2313@kent.ac.uk::7777a74e-eb15-44ab-9296-313991752586" providerId="AD" clId="Web-{4E9FD564-412D-CFC5-CC16-C977788A4DC6}" dt="2024-02-07T10:02:59.625" v="4" actId="20577"/>
        <pc:sldMkLst>
          <pc:docMk/>
          <pc:sldMk cId="2727414532" sldId="256"/>
        </pc:sldMkLst>
        <pc:spChg chg="mod">
          <ac:chgData name="Josh Shiells" userId="S::js2313@kent.ac.uk::7777a74e-eb15-44ab-9296-313991752586" providerId="AD" clId="Web-{4E9FD564-412D-CFC5-CC16-C977788A4DC6}" dt="2024-02-07T10:02:59.625" v="4" actId="20577"/>
          <ac:spMkLst>
            <pc:docMk/>
            <pc:sldMk cId="2727414532" sldId="256"/>
            <ac:spMk id="3" creationId="{0545D6B6-C0C7-9694-954B-0702C60E7079}"/>
          </ac:spMkLst>
        </pc:spChg>
      </pc:sldChg>
    </pc:docChg>
  </pc:docChgLst>
  <pc:docChgLst>
    <pc:chgData name="Josh Shiells" userId="S::js2313@kent.ac.uk::7777a74e-eb15-44ab-9296-313991752586" providerId="AD" clId="Web-{BD93C570-476D-6154-9E3D-ECD6CBCCD6A4}"/>
    <pc:docChg chg="delSld">
      <pc:chgData name="Josh Shiells" userId="S::js2313@kent.ac.uk::7777a74e-eb15-44ab-9296-313991752586" providerId="AD" clId="Web-{BD93C570-476D-6154-9E3D-ECD6CBCCD6A4}" dt="2024-02-14T10:07:10.186" v="0"/>
      <pc:docMkLst>
        <pc:docMk/>
      </pc:docMkLst>
      <pc:sldChg chg="del">
        <pc:chgData name="Josh Shiells" userId="S::js2313@kent.ac.uk::7777a74e-eb15-44ab-9296-313991752586" providerId="AD" clId="Web-{BD93C570-476D-6154-9E3D-ECD6CBCCD6A4}" dt="2024-02-14T10:07:10.186" v="0"/>
        <pc:sldMkLst>
          <pc:docMk/>
          <pc:sldMk cId="3784802386" sldId="271"/>
        </pc:sldMkLst>
      </pc:sldChg>
    </pc:docChg>
  </pc:docChgLst>
  <pc:docChgLst>
    <pc:chgData name="Scott Richards" userId="S::sr845@kent.ac.uk::d7122de5-aedc-4e2b-aeb8-cb69f8e0084e" providerId="AD" clId="Web-{8A613560-CD8F-A293-79B7-4EE39EBC667E}"/>
    <pc:docChg chg="modSld">
      <pc:chgData name="Scott Richards" userId="S::sr845@kent.ac.uk::d7122de5-aedc-4e2b-aeb8-cb69f8e0084e" providerId="AD" clId="Web-{8A613560-CD8F-A293-79B7-4EE39EBC667E}" dt="2024-02-12T15:33:00.221" v="131" actId="20577"/>
      <pc:docMkLst>
        <pc:docMk/>
      </pc:docMkLst>
      <pc:sldChg chg="modSp">
        <pc:chgData name="Scott Richards" userId="S::sr845@kent.ac.uk::d7122de5-aedc-4e2b-aeb8-cb69f8e0084e" providerId="AD" clId="Web-{8A613560-CD8F-A293-79B7-4EE39EBC667E}" dt="2024-02-12T15:33:00.221" v="131" actId="20577"/>
        <pc:sldMkLst>
          <pc:docMk/>
          <pc:sldMk cId="3604501738" sldId="257"/>
        </pc:sldMkLst>
        <pc:spChg chg="mod">
          <ac:chgData name="Scott Richards" userId="S::sr845@kent.ac.uk::d7122de5-aedc-4e2b-aeb8-cb69f8e0084e" providerId="AD" clId="Web-{8A613560-CD8F-A293-79B7-4EE39EBC667E}" dt="2024-02-12T15:33:00.221" v="131" actId="20577"/>
          <ac:spMkLst>
            <pc:docMk/>
            <pc:sldMk cId="3604501738" sldId="257"/>
            <ac:spMk id="3" creationId="{8D155E05-C8DE-3DC1-349A-CED8AA985A03}"/>
          </ac:spMkLst>
        </pc:spChg>
        <pc:picChg chg="mod">
          <ac:chgData name="Scott Richards" userId="S::sr845@kent.ac.uk::d7122de5-aedc-4e2b-aeb8-cb69f8e0084e" providerId="AD" clId="Web-{8A613560-CD8F-A293-79B7-4EE39EBC667E}" dt="2024-02-12T15:29:26.152" v="108" actId="1076"/>
          <ac:picMkLst>
            <pc:docMk/>
            <pc:sldMk cId="3604501738" sldId="257"/>
            <ac:picMk id="4" creationId="{BB4233DE-8210-514F-C784-273F9DC5B4EB}"/>
          </ac:picMkLst>
        </pc:picChg>
      </pc:sldChg>
    </pc:docChg>
  </pc:docChgLst>
  <pc:docChgLst>
    <pc:chgData name="Rhys Walker" userId="7836edf6-5140-4a20-b006-9651a9b6b5f2" providerId="ADAL" clId="{4C1B48E9-F824-4DF6-9F8C-BE16F948B144}"/>
    <pc:docChg chg="modSld sldOrd">
      <pc:chgData name="Rhys Walker" userId="7836edf6-5140-4a20-b006-9651a9b6b5f2" providerId="ADAL" clId="{4C1B48E9-F824-4DF6-9F8C-BE16F948B144}" dt="2024-02-07T09:50:48.412" v="1"/>
      <pc:docMkLst>
        <pc:docMk/>
      </pc:docMkLst>
      <pc:sldChg chg="ord">
        <pc:chgData name="Rhys Walker" userId="7836edf6-5140-4a20-b006-9651a9b6b5f2" providerId="ADAL" clId="{4C1B48E9-F824-4DF6-9F8C-BE16F948B144}" dt="2024-02-07T09:50:48.412" v="1"/>
        <pc:sldMkLst>
          <pc:docMk/>
          <pc:sldMk cId="1039085145" sldId="260"/>
        </pc:sldMkLst>
      </pc:sldChg>
    </pc:docChg>
  </pc:docChgLst>
  <pc:docChgLst>
    <pc:chgData name="Scott Richards" userId="S::sr845@kent.ac.uk::d7122de5-aedc-4e2b-aeb8-cb69f8e0084e" providerId="AD" clId="Web-{B975EC6C-9472-47D9-ACBD-06C9C5FCB5A9}"/>
    <pc:docChg chg="modSld">
      <pc:chgData name="Scott Richards" userId="S::sr845@kent.ac.uk::d7122de5-aedc-4e2b-aeb8-cb69f8e0084e" providerId="AD" clId="Web-{B975EC6C-9472-47D9-ACBD-06C9C5FCB5A9}" dt="2024-02-07T10:09:33.132" v="81" actId="20577"/>
      <pc:docMkLst>
        <pc:docMk/>
      </pc:docMkLst>
      <pc:sldChg chg="modSp">
        <pc:chgData name="Scott Richards" userId="S::sr845@kent.ac.uk::d7122de5-aedc-4e2b-aeb8-cb69f8e0084e" providerId="AD" clId="Web-{B975EC6C-9472-47D9-ACBD-06C9C5FCB5A9}" dt="2024-02-07T10:09:33.132" v="81" actId="20577"/>
        <pc:sldMkLst>
          <pc:docMk/>
          <pc:sldMk cId="3604501738" sldId="257"/>
        </pc:sldMkLst>
        <pc:spChg chg="mod">
          <ac:chgData name="Scott Richards" userId="S::sr845@kent.ac.uk::d7122de5-aedc-4e2b-aeb8-cb69f8e0084e" providerId="AD" clId="Web-{B975EC6C-9472-47D9-ACBD-06C9C5FCB5A9}" dt="2024-02-07T10:09:33.132" v="81" actId="20577"/>
          <ac:spMkLst>
            <pc:docMk/>
            <pc:sldMk cId="3604501738" sldId="257"/>
            <ac:spMk id="3" creationId="{8D155E05-C8DE-3DC1-349A-CED8AA985A03}"/>
          </ac:spMkLst>
        </pc:spChg>
        <pc:picChg chg="mod">
          <ac:chgData name="Scott Richards" userId="S::sr845@kent.ac.uk::d7122de5-aedc-4e2b-aeb8-cb69f8e0084e" providerId="AD" clId="Web-{B975EC6C-9472-47D9-ACBD-06C9C5FCB5A9}" dt="2024-02-07T10:07:52.923" v="7" actId="1076"/>
          <ac:picMkLst>
            <pc:docMk/>
            <pc:sldMk cId="3604501738" sldId="257"/>
            <ac:picMk id="4" creationId="{BB4233DE-8210-514F-C784-273F9DC5B4EB}"/>
          </ac:picMkLst>
        </pc:picChg>
      </pc:sldChg>
    </pc:docChg>
  </pc:docChgLst>
  <pc:docChgLst>
    <pc:chgData name="Rhys Walker" userId="7836edf6-5140-4a20-b006-9651a9b6b5f2" providerId="ADAL" clId="{2F4C7219-5FCD-4577-8440-8E03492DABBF}"/>
    <pc:docChg chg="modSld">
      <pc:chgData name="Rhys Walker" userId="7836edf6-5140-4a20-b006-9651a9b6b5f2" providerId="ADAL" clId="{2F4C7219-5FCD-4577-8440-8E03492DABBF}" dt="2024-02-04T21:10:48.983" v="5" actId="339"/>
      <pc:docMkLst>
        <pc:docMk/>
      </pc:docMkLst>
      <pc:sldChg chg="addSp modSp mod addAnim">
        <pc:chgData name="Rhys Walker" userId="7836edf6-5140-4a20-b006-9651a9b6b5f2" providerId="ADAL" clId="{2F4C7219-5FCD-4577-8440-8E03492DABBF}" dt="2024-02-04T21:10:48.983" v="5" actId="339"/>
        <pc:sldMkLst>
          <pc:docMk/>
          <pc:sldMk cId="2306021335" sldId="268"/>
        </pc:sldMkLst>
        <pc:graphicFrameChg chg="add mod modGraphic">
          <ac:chgData name="Rhys Walker" userId="7836edf6-5140-4a20-b006-9651a9b6b5f2" providerId="ADAL" clId="{2F4C7219-5FCD-4577-8440-8E03492DABBF}" dt="2024-02-04T21:10:48.983" v="5" actId="339"/>
          <ac:graphicFrameMkLst>
            <pc:docMk/>
            <pc:sldMk cId="2306021335" sldId="268"/>
            <ac:graphicFrameMk id="6" creationId="{12B2699F-9866-1084-E194-A57718EED286}"/>
          </ac:graphicFrameMkLst>
        </pc:graphicFrameChg>
      </pc:sldChg>
    </pc:docChg>
  </pc:docChgLst>
  <pc:docChgLst>
    <pc:chgData name="Vit Strelcuks" userId="33f31569-71a6-4cb6-8ecb-6cf7cff68dc9" providerId="ADAL" clId="{25C270D3-CA3D-4B27-8A95-BFAF42E5B58B}"/>
    <pc:docChg chg="undo custSel delSld modSld">
      <pc:chgData name="Vit Strelcuks" userId="33f31569-71a6-4cb6-8ecb-6cf7cff68dc9" providerId="ADAL" clId="{25C270D3-CA3D-4B27-8A95-BFAF42E5B58B}" dt="2024-02-12T23:41:48.537" v="1079" actId="20577"/>
      <pc:docMkLst>
        <pc:docMk/>
      </pc:docMkLst>
      <pc:sldChg chg="modSp mod">
        <pc:chgData name="Vit Strelcuks" userId="33f31569-71a6-4cb6-8ecb-6cf7cff68dc9" providerId="ADAL" clId="{25C270D3-CA3D-4B27-8A95-BFAF42E5B58B}" dt="2024-02-12T18:21:58.121" v="202" actId="20577"/>
        <pc:sldMkLst>
          <pc:docMk/>
          <pc:sldMk cId="2727414532" sldId="256"/>
        </pc:sldMkLst>
        <pc:spChg chg="mod">
          <ac:chgData name="Vit Strelcuks" userId="33f31569-71a6-4cb6-8ecb-6cf7cff68dc9" providerId="ADAL" clId="{25C270D3-CA3D-4B27-8A95-BFAF42E5B58B}" dt="2024-02-12T18:21:58.121" v="202" actId="20577"/>
          <ac:spMkLst>
            <pc:docMk/>
            <pc:sldMk cId="2727414532" sldId="256"/>
            <ac:spMk id="3" creationId="{0545D6B6-C0C7-9694-954B-0702C60E7079}"/>
          </ac:spMkLst>
        </pc:spChg>
      </pc:sldChg>
      <pc:sldChg chg="delSp modSp mod delAnim">
        <pc:chgData name="Vit Strelcuks" userId="33f31569-71a6-4cb6-8ecb-6cf7cff68dc9" providerId="ADAL" clId="{25C270D3-CA3D-4B27-8A95-BFAF42E5B58B}" dt="2024-02-12T18:29:47.469" v="210" actId="478"/>
        <pc:sldMkLst>
          <pc:docMk/>
          <pc:sldMk cId="3604501738" sldId="257"/>
        </pc:sldMkLst>
        <pc:graphicFrameChg chg="del">
          <ac:chgData name="Vit Strelcuks" userId="33f31569-71a6-4cb6-8ecb-6cf7cff68dc9" providerId="ADAL" clId="{25C270D3-CA3D-4B27-8A95-BFAF42E5B58B}" dt="2024-02-12T18:29:47.469" v="210" actId="478"/>
          <ac:graphicFrameMkLst>
            <pc:docMk/>
            <pc:sldMk cId="3604501738" sldId="257"/>
            <ac:graphicFrameMk id="10" creationId="{54483755-16BA-AE8E-F916-4C929213973A}"/>
          </ac:graphicFrameMkLst>
        </pc:graphicFrameChg>
        <pc:picChg chg="mod">
          <ac:chgData name="Vit Strelcuks" userId="33f31569-71a6-4cb6-8ecb-6cf7cff68dc9" providerId="ADAL" clId="{25C270D3-CA3D-4B27-8A95-BFAF42E5B58B}" dt="2024-02-12T18:29:45.671" v="209" actId="1076"/>
          <ac:picMkLst>
            <pc:docMk/>
            <pc:sldMk cId="3604501738" sldId="257"/>
            <ac:picMk id="4" creationId="{BB4233DE-8210-514F-C784-273F9DC5B4EB}"/>
          </ac:picMkLst>
        </pc:picChg>
      </pc:sldChg>
      <pc:sldChg chg="del">
        <pc:chgData name="Vit Strelcuks" userId="33f31569-71a6-4cb6-8ecb-6cf7cff68dc9" providerId="ADAL" clId="{25C270D3-CA3D-4B27-8A95-BFAF42E5B58B}" dt="2024-02-12T18:31:21.687" v="222" actId="2696"/>
        <pc:sldMkLst>
          <pc:docMk/>
          <pc:sldMk cId="12811794" sldId="259"/>
        </pc:sldMkLst>
      </pc:sldChg>
      <pc:sldChg chg="delSp mod delAnim">
        <pc:chgData name="Vit Strelcuks" userId="33f31569-71a6-4cb6-8ecb-6cf7cff68dc9" providerId="ADAL" clId="{25C270D3-CA3D-4B27-8A95-BFAF42E5B58B}" dt="2024-02-12T18:31:26.760" v="224" actId="478"/>
        <pc:sldMkLst>
          <pc:docMk/>
          <pc:sldMk cId="1039085145" sldId="260"/>
        </pc:sldMkLst>
        <pc:graphicFrameChg chg="del">
          <ac:chgData name="Vit Strelcuks" userId="33f31569-71a6-4cb6-8ecb-6cf7cff68dc9" providerId="ADAL" clId="{25C270D3-CA3D-4B27-8A95-BFAF42E5B58B}" dt="2024-02-12T18:31:25.369" v="223" actId="478"/>
          <ac:graphicFrameMkLst>
            <pc:docMk/>
            <pc:sldMk cId="1039085145" sldId="260"/>
            <ac:graphicFrameMk id="4" creationId="{15AFF0DA-39DB-3ACE-4DA7-9D87F698B5C3}"/>
          </ac:graphicFrameMkLst>
        </pc:graphicFrameChg>
        <pc:graphicFrameChg chg="del">
          <ac:chgData name="Vit Strelcuks" userId="33f31569-71a6-4cb6-8ecb-6cf7cff68dc9" providerId="ADAL" clId="{25C270D3-CA3D-4B27-8A95-BFAF42E5B58B}" dt="2024-02-12T18:31:26.760" v="224" actId="478"/>
          <ac:graphicFrameMkLst>
            <pc:docMk/>
            <pc:sldMk cId="1039085145" sldId="260"/>
            <ac:graphicFrameMk id="5" creationId="{D1A1FA8A-1EA0-0FDE-1C1F-9CA369A32395}"/>
          </ac:graphicFrameMkLst>
        </pc:graphicFrameChg>
      </pc:sldChg>
      <pc:sldChg chg="delSp mod delAnim">
        <pc:chgData name="Vit Strelcuks" userId="33f31569-71a6-4cb6-8ecb-6cf7cff68dc9" providerId="ADAL" clId="{25C270D3-CA3D-4B27-8A95-BFAF42E5B58B}" dt="2024-02-12T18:31:39.522" v="229" actId="478"/>
        <pc:sldMkLst>
          <pc:docMk/>
          <pc:sldMk cId="1445080386" sldId="261"/>
        </pc:sldMkLst>
        <pc:graphicFrameChg chg="del">
          <ac:chgData name="Vit Strelcuks" userId="33f31569-71a6-4cb6-8ecb-6cf7cff68dc9" providerId="ADAL" clId="{25C270D3-CA3D-4B27-8A95-BFAF42E5B58B}" dt="2024-02-12T18:31:32.179" v="226" actId="478"/>
          <ac:graphicFrameMkLst>
            <pc:docMk/>
            <pc:sldMk cId="1445080386" sldId="261"/>
            <ac:graphicFrameMk id="3" creationId="{E4FA11BE-F0F5-8BDF-F158-AD7954208B26}"/>
          </ac:graphicFrameMkLst>
        </pc:graphicFrameChg>
        <pc:graphicFrameChg chg="del">
          <ac:chgData name="Vit Strelcuks" userId="33f31569-71a6-4cb6-8ecb-6cf7cff68dc9" providerId="ADAL" clId="{25C270D3-CA3D-4B27-8A95-BFAF42E5B58B}" dt="2024-02-12T18:31:38.326" v="228" actId="478"/>
          <ac:graphicFrameMkLst>
            <pc:docMk/>
            <pc:sldMk cId="1445080386" sldId="261"/>
            <ac:graphicFrameMk id="5" creationId="{137CD7B8-7C16-F054-09CF-23DA0B660912}"/>
          </ac:graphicFrameMkLst>
        </pc:graphicFrameChg>
        <pc:graphicFrameChg chg="del">
          <ac:chgData name="Vit Strelcuks" userId="33f31569-71a6-4cb6-8ecb-6cf7cff68dc9" providerId="ADAL" clId="{25C270D3-CA3D-4B27-8A95-BFAF42E5B58B}" dt="2024-02-12T18:31:36.809" v="227" actId="478"/>
          <ac:graphicFrameMkLst>
            <pc:docMk/>
            <pc:sldMk cId="1445080386" sldId="261"/>
            <ac:graphicFrameMk id="6" creationId="{23E22F87-6921-1396-FBCD-C655CEC01ACC}"/>
          </ac:graphicFrameMkLst>
        </pc:graphicFrameChg>
        <pc:graphicFrameChg chg="del">
          <ac:chgData name="Vit Strelcuks" userId="33f31569-71a6-4cb6-8ecb-6cf7cff68dc9" providerId="ADAL" clId="{25C270D3-CA3D-4B27-8A95-BFAF42E5B58B}" dt="2024-02-12T18:31:39.522" v="229" actId="478"/>
          <ac:graphicFrameMkLst>
            <pc:docMk/>
            <pc:sldMk cId="1445080386" sldId="261"/>
            <ac:graphicFrameMk id="8" creationId="{DA3CC15E-A5AD-46A8-C22C-432EAEC31E2B}"/>
          </ac:graphicFrameMkLst>
        </pc:graphicFrameChg>
      </pc:sldChg>
      <pc:sldChg chg="delSp mod delAnim">
        <pc:chgData name="Vit Strelcuks" userId="33f31569-71a6-4cb6-8ecb-6cf7cff68dc9" providerId="ADAL" clId="{25C270D3-CA3D-4B27-8A95-BFAF42E5B58B}" dt="2024-02-12T18:31:45.068" v="230" actId="478"/>
        <pc:sldMkLst>
          <pc:docMk/>
          <pc:sldMk cId="1246043165" sldId="262"/>
        </pc:sldMkLst>
        <pc:graphicFrameChg chg="del">
          <ac:chgData name="Vit Strelcuks" userId="33f31569-71a6-4cb6-8ecb-6cf7cff68dc9" providerId="ADAL" clId="{25C270D3-CA3D-4B27-8A95-BFAF42E5B58B}" dt="2024-02-12T18:31:45.068" v="230" actId="478"/>
          <ac:graphicFrameMkLst>
            <pc:docMk/>
            <pc:sldMk cId="1246043165" sldId="262"/>
            <ac:graphicFrameMk id="4" creationId="{EE029F17-6702-DB7F-12CC-8EFC29EC3110}"/>
          </ac:graphicFrameMkLst>
        </pc:graphicFrameChg>
      </pc:sldChg>
      <pc:sldChg chg="modSp mod">
        <pc:chgData name="Vit Strelcuks" userId="33f31569-71a6-4cb6-8ecb-6cf7cff68dc9" providerId="ADAL" clId="{25C270D3-CA3D-4B27-8A95-BFAF42E5B58B}" dt="2024-02-12T18:10:34.153" v="170" actId="33524"/>
        <pc:sldMkLst>
          <pc:docMk/>
          <pc:sldMk cId="1226626" sldId="264"/>
        </pc:sldMkLst>
        <pc:spChg chg="mod">
          <ac:chgData name="Vit Strelcuks" userId="33f31569-71a6-4cb6-8ecb-6cf7cff68dc9" providerId="ADAL" clId="{25C270D3-CA3D-4B27-8A95-BFAF42E5B58B}" dt="2024-02-12T18:10:34.153" v="170" actId="33524"/>
          <ac:spMkLst>
            <pc:docMk/>
            <pc:sldMk cId="1226626" sldId="264"/>
            <ac:spMk id="24" creationId="{5D7C15FB-BD28-6855-948D-F84EEFB899E7}"/>
          </ac:spMkLst>
        </pc:spChg>
      </pc:sldChg>
      <pc:sldChg chg="delSp mod delAnim">
        <pc:chgData name="Vit Strelcuks" userId="33f31569-71a6-4cb6-8ecb-6cf7cff68dc9" providerId="ADAL" clId="{25C270D3-CA3D-4B27-8A95-BFAF42E5B58B}" dt="2024-02-12T18:29:38.669" v="207" actId="478"/>
        <pc:sldMkLst>
          <pc:docMk/>
          <pc:sldMk cId="2306021335" sldId="268"/>
        </pc:sldMkLst>
        <pc:graphicFrameChg chg="del">
          <ac:chgData name="Vit Strelcuks" userId="33f31569-71a6-4cb6-8ecb-6cf7cff68dc9" providerId="ADAL" clId="{25C270D3-CA3D-4B27-8A95-BFAF42E5B58B}" dt="2024-02-12T18:29:38.669" v="207" actId="478"/>
          <ac:graphicFrameMkLst>
            <pc:docMk/>
            <pc:sldMk cId="2306021335" sldId="268"/>
            <ac:graphicFrameMk id="5" creationId="{DB948461-9433-5016-C30D-8BBCB05ADAB2}"/>
          </ac:graphicFrameMkLst>
        </pc:graphicFrameChg>
        <pc:graphicFrameChg chg="del">
          <ac:chgData name="Vit Strelcuks" userId="33f31569-71a6-4cb6-8ecb-6cf7cff68dc9" providerId="ADAL" clId="{25C270D3-CA3D-4B27-8A95-BFAF42E5B58B}" dt="2024-02-12T18:29:37.605" v="205" actId="478"/>
          <ac:graphicFrameMkLst>
            <pc:docMk/>
            <pc:sldMk cId="2306021335" sldId="268"/>
            <ac:graphicFrameMk id="6" creationId="{12B2699F-9866-1084-E194-A57718EED286}"/>
          </ac:graphicFrameMkLst>
        </pc:graphicFrameChg>
        <pc:picChg chg="del">
          <ac:chgData name="Vit Strelcuks" userId="33f31569-71a6-4cb6-8ecb-6cf7cff68dc9" providerId="ADAL" clId="{25C270D3-CA3D-4B27-8A95-BFAF42E5B58B}" dt="2024-02-12T18:29:37.999" v="206" actId="478"/>
          <ac:picMkLst>
            <pc:docMk/>
            <pc:sldMk cId="2306021335" sldId="268"/>
            <ac:picMk id="4" creationId="{BB4233DE-8210-514F-C784-273F9DC5B4EB}"/>
          </ac:picMkLst>
        </pc:picChg>
      </pc:sldChg>
      <pc:sldChg chg="delSp modSp del mod delAnim">
        <pc:chgData name="Vit Strelcuks" userId="33f31569-71a6-4cb6-8ecb-6cf7cff68dc9" providerId="ADAL" clId="{25C270D3-CA3D-4B27-8A95-BFAF42E5B58B}" dt="2024-02-12T18:33:17.025" v="263" actId="2696"/>
        <pc:sldMkLst>
          <pc:docMk/>
          <pc:sldMk cId="4052060261" sldId="269"/>
        </pc:sldMkLst>
        <pc:spChg chg="mod">
          <ac:chgData name="Vit Strelcuks" userId="33f31569-71a6-4cb6-8ecb-6cf7cff68dc9" providerId="ADAL" clId="{25C270D3-CA3D-4B27-8A95-BFAF42E5B58B}" dt="2024-02-12T18:11:24.111" v="186" actId="20577"/>
          <ac:spMkLst>
            <pc:docMk/>
            <pc:sldMk cId="4052060261" sldId="269"/>
            <ac:spMk id="3" creationId="{8D155E05-C8DE-3DC1-349A-CED8AA985A03}"/>
          </ac:spMkLst>
        </pc:spChg>
        <pc:graphicFrameChg chg="del">
          <ac:chgData name="Vit Strelcuks" userId="33f31569-71a6-4cb6-8ecb-6cf7cff68dc9" providerId="ADAL" clId="{25C270D3-CA3D-4B27-8A95-BFAF42E5B58B}" dt="2024-02-12T18:29:26.640" v="203" actId="478"/>
          <ac:graphicFrameMkLst>
            <pc:docMk/>
            <pc:sldMk cId="4052060261" sldId="269"/>
            <ac:graphicFrameMk id="4" creationId="{FF4BECC9-21BF-B5BE-58A1-1D68A32C90D0}"/>
          </ac:graphicFrameMkLst>
        </pc:graphicFrameChg>
      </pc:sldChg>
      <pc:sldChg chg="addSp delSp modSp mod">
        <pc:chgData name="Vit Strelcuks" userId="33f31569-71a6-4cb6-8ecb-6cf7cff68dc9" providerId="ADAL" clId="{25C270D3-CA3D-4B27-8A95-BFAF42E5B58B}" dt="2024-02-12T23:41:48.537" v="1079" actId="20577"/>
        <pc:sldMkLst>
          <pc:docMk/>
          <pc:sldMk cId="2526162216" sldId="270"/>
        </pc:sldMkLst>
        <pc:spChg chg="mod ord">
          <ac:chgData name="Vit Strelcuks" userId="33f31569-71a6-4cb6-8ecb-6cf7cff68dc9" providerId="ADAL" clId="{25C270D3-CA3D-4B27-8A95-BFAF42E5B58B}" dt="2024-02-12T23:37:17.706" v="632" actId="113"/>
          <ac:spMkLst>
            <pc:docMk/>
            <pc:sldMk cId="2526162216" sldId="270"/>
            <ac:spMk id="2" creationId="{22F3F108-8DB4-318E-8F59-513E2650FC1D}"/>
          </ac:spMkLst>
        </pc:spChg>
        <pc:spChg chg="del mod">
          <ac:chgData name="Vit Strelcuks" userId="33f31569-71a6-4cb6-8ecb-6cf7cff68dc9" providerId="ADAL" clId="{25C270D3-CA3D-4B27-8A95-BFAF42E5B58B}" dt="2024-02-12T18:33:06.829" v="259" actId="478"/>
          <ac:spMkLst>
            <pc:docMk/>
            <pc:sldMk cId="2526162216" sldId="270"/>
            <ac:spMk id="3" creationId="{8D155E05-C8DE-3DC1-349A-CED8AA985A03}"/>
          </ac:spMkLst>
        </pc:spChg>
        <pc:spChg chg="del mod">
          <ac:chgData name="Vit Strelcuks" userId="33f31569-71a6-4cb6-8ecb-6cf7cff68dc9" providerId="ADAL" clId="{25C270D3-CA3D-4B27-8A95-BFAF42E5B58B}" dt="2024-02-12T19:11:53.350" v="274"/>
          <ac:spMkLst>
            <pc:docMk/>
            <pc:sldMk cId="2526162216" sldId="270"/>
            <ac:spMk id="5" creationId="{613FBC44-7789-8212-DBAE-4865177A3606}"/>
          </ac:spMkLst>
        </pc:spChg>
        <pc:spChg chg="add del mod">
          <ac:chgData name="Vit Strelcuks" userId="33f31569-71a6-4cb6-8ecb-6cf7cff68dc9" providerId="ADAL" clId="{25C270D3-CA3D-4B27-8A95-BFAF42E5B58B}" dt="2024-02-12T18:33:09.210" v="260" actId="478"/>
          <ac:spMkLst>
            <pc:docMk/>
            <pc:sldMk cId="2526162216" sldId="270"/>
            <ac:spMk id="7" creationId="{961DA28C-6315-5191-82B1-B1C7BCA2C530}"/>
          </ac:spMkLst>
        </pc:spChg>
        <pc:spChg chg="add mod">
          <ac:chgData name="Vit Strelcuks" userId="33f31569-71a6-4cb6-8ecb-6cf7cff68dc9" providerId="ADAL" clId="{25C270D3-CA3D-4B27-8A95-BFAF42E5B58B}" dt="2024-02-12T23:41:48.537" v="1079" actId="20577"/>
          <ac:spMkLst>
            <pc:docMk/>
            <pc:sldMk cId="2526162216" sldId="270"/>
            <ac:spMk id="8" creationId="{2B7D8BAF-D1D5-3391-96FF-B1D8C241F37C}"/>
          </ac:spMkLst>
        </pc:spChg>
        <pc:spChg chg="del">
          <ac:chgData name="Vit Strelcuks" userId="33f31569-71a6-4cb6-8ecb-6cf7cff68dc9" providerId="ADAL" clId="{25C270D3-CA3D-4B27-8A95-BFAF42E5B58B}" dt="2024-02-12T19:22:09.106" v="615" actId="26606"/>
          <ac:spMkLst>
            <pc:docMk/>
            <pc:sldMk cId="2526162216" sldId="270"/>
            <ac:spMk id="1031" creationId="{A8384FB5-9ADC-4DDC-881B-597D56F5B15D}"/>
          </ac:spMkLst>
        </pc:spChg>
        <pc:spChg chg="del">
          <ac:chgData name="Vit Strelcuks" userId="33f31569-71a6-4cb6-8ecb-6cf7cff68dc9" providerId="ADAL" clId="{25C270D3-CA3D-4B27-8A95-BFAF42E5B58B}" dt="2024-02-12T19:22:09.106" v="615" actId="26606"/>
          <ac:spMkLst>
            <pc:docMk/>
            <pc:sldMk cId="2526162216" sldId="270"/>
            <ac:spMk id="1033" creationId="{91E5A9A7-95C6-4F4F-B00E-C82E07FE62EF}"/>
          </ac:spMkLst>
        </pc:spChg>
        <pc:spChg chg="del">
          <ac:chgData name="Vit Strelcuks" userId="33f31569-71a6-4cb6-8ecb-6cf7cff68dc9" providerId="ADAL" clId="{25C270D3-CA3D-4B27-8A95-BFAF42E5B58B}" dt="2024-02-12T19:22:09.106" v="615" actId="26606"/>
          <ac:spMkLst>
            <pc:docMk/>
            <pc:sldMk cId="2526162216" sldId="270"/>
            <ac:spMk id="1035" creationId="{D07DD2DE-F619-49DD-B5E7-03A290FF4ED1}"/>
          </ac:spMkLst>
        </pc:spChg>
        <pc:spChg chg="del">
          <ac:chgData name="Vit Strelcuks" userId="33f31569-71a6-4cb6-8ecb-6cf7cff68dc9" providerId="ADAL" clId="{25C270D3-CA3D-4B27-8A95-BFAF42E5B58B}" dt="2024-02-12T19:22:09.106" v="615" actId="26606"/>
          <ac:spMkLst>
            <pc:docMk/>
            <pc:sldMk cId="2526162216" sldId="270"/>
            <ac:spMk id="1037" creationId="{85149191-5F60-4A28-AAFF-039F96B0F3EC}"/>
          </ac:spMkLst>
        </pc:spChg>
        <pc:spChg chg="del">
          <ac:chgData name="Vit Strelcuks" userId="33f31569-71a6-4cb6-8ecb-6cf7cff68dc9" providerId="ADAL" clId="{25C270D3-CA3D-4B27-8A95-BFAF42E5B58B}" dt="2024-02-12T19:22:09.106" v="615" actId="26606"/>
          <ac:spMkLst>
            <pc:docMk/>
            <pc:sldMk cId="2526162216" sldId="270"/>
            <ac:spMk id="1039" creationId="{F8260ED5-17F7-4158-B241-D51DD4CF1B7E}"/>
          </ac:spMkLst>
        </pc:spChg>
        <pc:spChg chg="add">
          <ac:chgData name="Vit Strelcuks" userId="33f31569-71a6-4cb6-8ecb-6cf7cff68dc9" providerId="ADAL" clId="{25C270D3-CA3D-4B27-8A95-BFAF42E5B58B}" dt="2024-02-12T19:22:09.106" v="615" actId="26606"/>
          <ac:spMkLst>
            <pc:docMk/>
            <pc:sldMk cId="2526162216" sldId="270"/>
            <ac:spMk id="1044" creationId="{231BF440-39FA-4087-84CC-2EEC0BBDAF29}"/>
          </ac:spMkLst>
        </pc:spChg>
        <pc:spChg chg="add">
          <ac:chgData name="Vit Strelcuks" userId="33f31569-71a6-4cb6-8ecb-6cf7cff68dc9" providerId="ADAL" clId="{25C270D3-CA3D-4B27-8A95-BFAF42E5B58B}" dt="2024-02-12T19:22:09.106" v="615" actId="26606"/>
          <ac:spMkLst>
            <pc:docMk/>
            <pc:sldMk cId="2526162216" sldId="270"/>
            <ac:spMk id="1046" creationId="{F04E4CBA-303B-48BD-8451-C2701CB0EEBF}"/>
          </ac:spMkLst>
        </pc:spChg>
        <pc:spChg chg="add">
          <ac:chgData name="Vit Strelcuks" userId="33f31569-71a6-4cb6-8ecb-6cf7cff68dc9" providerId="ADAL" clId="{25C270D3-CA3D-4B27-8A95-BFAF42E5B58B}" dt="2024-02-12T19:22:09.106" v="615" actId="26606"/>
          <ac:spMkLst>
            <pc:docMk/>
            <pc:sldMk cId="2526162216" sldId="270"/>
            <ac:spMk id="1048" creationId="{F6CA58B3-AFCC-4A40-9882-50D5080879B0}"/>
          </ac:spMkLst>
        </pc:spChg>
        <pc:spChg chg="add">
          <ac:chgData name="Vit Strelcuks" userId="33f31569-71a6-4cb6-8ecb-6cf7cff68dc9" providerId="ADAL" clId="{25C270D3-CA3D-4B27-8A95-BFAF42E5B58B}" dt="2024-02-12T19:22:09.106" v="615" actId="26606"/>
          <ac:spMkLst>
            <pc:docMk/>
            <pc:sldMk cId="2526162216" sldId="270"/>
            <ac:spMk id="1050" creationId="{75C56826-D4E5-42ED-8529-079651CB3005}"/>
          </ac:spMkLst>
        </pc:spChg>
        <pc:spChg chg="add">
          <ac:chgData name="Vit Strelcuks" userId="33f31569-71a6-4cb6-8ecb-6cf7cff68dc9" providerId="ADAL" clId="{25C270D3-CA3D-4B27-8A95-BFAF42E5B58B}" dt="2024-02-12T19:22:09.106" v="615" actId="26606"/>
          <ac:spMkLst>
            <pc:docMk/>
            <pc:sldMk cId="2526162216" sldId="270"/>
            <ac:spMk id="1052" creationId="{82095FCE-EF05-4443-B97A-85DEE3A5CA17}"/>
          </ac:spMkLst>
        </pc:spChg>
        <pc:spChg chg="add">
          <ac:chgData name="Vit Strelcuks" userId="33f31569-71a6-4cb6-8ecb-6cf7cff68dc9" providerId="ADAL" clId="{25C270D3-CA3D-4B27-8A95-BFAF42E5B58B}" dt="2024-02-12T19:22:09.106" v="615" actId="26606"/>
          <ac:spMkLst>
            <pc:docMk/>
            <pc:sldMk cId="2526162216" sldId="270"/>
            <ac:spMk id="1054" creationId="{CA00AE6B-AA30-4CF8-BA6F-339B780AD76C}"/>
          </ac:spMkLst>
        </pc:spChg>
        <pc:graphicFrameChg chg="del">
          <ac:chgData name="Vit Strelcuks" userId="33f31569-71a6-4cb6-8ecb-6cf7cff68dc9" providerId="ADAL" clId="{25C270D3-CA3D-4B27-8A95-BFAF42E5B58B}" dt="2024-02-12T18:29:28.920" v="204" actId="478"/>
          <ac:graphicFrameMkLst>
            <pc:docMk/>
            <pc:sldMk cId="2526162216" sldId="270"/>
            <ac:graphicFrameMk id="4" creationId="{AB056C20-7ACB-A9CB-3005-A8F94825463F}"/>
          </ac:graphicFrameMkLst>
        </pc:graphicFrameChg>
        <pc:picChg chg="add mod">
          <ac:chgData name="Vit Strelcuks" userId="33f31569-71a6-4cb6-8ecb-6cf7cff68dc9" providerId="ADAL" clId="{25C270D3-CA3D-4B27-8A95-BFAF42E5B58B}" dt="2024-02-12T19:22:09.106" v="615" actId="26606"/>
          <ac:picMkLst>
            <pc:docMk/>
            <pc:sldMk cId="2526162216" sldId="270"/>
            <ac:picMk id="1026" creationId="{EA936048-FDBD-13C7-0C38-4DDBBF016A62}"/>
          </ac:picMkLst>
        </pc:picChg>
        <pc:picChg chg="add mod ord">
          <ac:chgData name="Vit Strelcuks" userId="33f31569-71a6-4cb6-8ecb-6cf7cff68dc9" providerId="ADAL" clId="{25C270D3-CA3D-4B27-8A95-BFAF42E5B58B}" dt="2024-02-12T19:22:09.106" v="615" actId="26606"/>
          <ac:picMkLst>
            <pc:docMk/>
            <pc:sldMk cId="2526162216" sldId="270"/>
            <ac:picMk id="1028" creationId="{2B983AED-C284-B5A2-7792-F504856FBEA8}"/>
          </ac:picMkLst>
        </pc:picChg>
      </pc:sldChg>
      <pc:sldChg chg="delSp mod delAnim">
        <pc:chgData name="Vit Strelcuks" userId="33f31569-71a6-4cb6-8ecb-6cf7cff68dc9" providerId="ADAL" clId="{25C270D3-CA3D-4B27-8A95-BFAF42E5B58B}" dt="2024-02-12T18:31:29.814" v="225" actId="478"/>
        <pc:sldMkLst>
          <pc:docMk/>
          <pc:sldMk cId="3784802386" sldId="271"/>
        </pc:sldMkLst>
        <pc:graphicFrameChg chg="del">
          <ac:chgData name="Vit Strelcuks" userId="33f31569-71a6-4cb6-8ecb-6cf7cff68dc9" providerId="ADAL" clId="{25C270D3-CA3D-4B27-8A95-BFAF42E5B58B}" dt="2024-02-12T18:31:29.814" v="225" actId="478"/>
          <ac:graphicFrameMkLst>
            <pc:docMk/>
            <pc:sldMk cId="3784802386" sldId="271"/>
            <ac:graphicFrameMk id="4" creationId="{2F9B0FC4-67FC-A11F-4577-2E4CE43323F4}"/>
          </ac:graphicFrameMkLst>
        </pc:graphicFrameChg>
      </pc:sldChg>
      <pc:sldChg chg="delSp modSp mod delAnim">
        <pc:chgData name="Vit Strelcuks" userId="33f31569-71a6-4cb6-8ecb-6cf7cff68dc9" providerId="ADAL" clId="{25C270D3-CA3D-4B27-8A95-BFAF42E5B58B}" dt="2024-02-12T18:58:48.080" v="270" actId="1076"/>
        <pc:sldMkLst>
          <pc:docMk/>
          <pc:sldMk cId="167084016" sldId="272"/>
        </pc:sldMkLst>
        <pc:spChg chg="mod">
          <ac:chgData name="Vit Strelcuks" userId="33f31569-71a6-4cb6-8ecb-6cf7cff68dc9" providerId="ADAL" clId="{25C270D3-CA3D-4B27-8A95-BFAF42E5B58B}" dt="2024-02-12T18:58:46.905" v="269" actId="1076"/>
          <ac:spMkLst>
            <pc:docMk/>
            <pc:sldMk cId="167084016" sldId="272"/>
            <ac:spMk id="3" creationId="{C609A339-A490-4E99-46BB-3C7EF31F6F30}"/>
          </ac:spMkLst>
        </pc:spChg>
        <pc:graphicFrameChg chg="del modGraphic">
          <ac:chgData name="Vit Strelcuks" userId="33f31569-71a6-4cb6-8ecb-6cf7cff68dc9" providerId="ADAL" clId="{25C270D3-CA3D-4B27-8A95-BFAF42E5B58B}" dt="2024-02-12T18:32:21.888" v="233" actId="478"/>
          <ac:graphicFrameMkLst>
            <pc:docMk/>
            <pc:sldMk cId="167084016" sldId="272"/>
            <ac:graphicFrameMk id="4" creationId="{A981123E-7916-6F9A-CE12-84736B50E46B}"/>
          </ac:graphicFrameMkLst>
        </pc:graphicFrameChg>
        <pc:graphicFrameChg chg="del">
          <ac:chgData name="Vit Strelcuks" userId="33f31569-71a6-4cb6-8ecb-6cf7cff68dc9" providerId="ADAL" clId="{25C270D3-CA3D-4B27-8A95-BFAF42E5B58B}" dt="2024-02-12T18:32:14.874" v="232" actId="478"/>
          <ac:graphicFrameMkLst>
            <pc:docMk/>
            <pc:sldMk cId="167084016" sldId="272"/>
            <ac:graphicFrameMk id="8" creationId="{F94015CF-1749-51B6-618A-1A50417DE441}"/>
          </ac:graphicFrameMkLst>
        </pc:graphicFrameChg>
        <pc:picChg chg="mod">
          <ac:chgData name="Vit Strelcuks" userId="33f31569-71a6-4cb6-8ecb-6cf7cff68dc9" providerId="ADAL" clId="{25C270D3-CA3D-4B27-8A95-BFAF42E5B58B}" dt="2024-02-12T18:58:48.080" v="270" actId="1076"/>
          <ac:picMkLst>
            <pc:docMk/>
            <pc:sldMk cId="167084016" sldId="272"/>
            <ac:picMk id="6" creationId="{6C17EF38-BD32-37EB-F27D-06D0360DCA76}"/>
          </ac:picMkLst>
        </pc:picChg>
      </pc:sldChg>
      <pc:sldChg chg="del">
        <pc:chgData name="Vit Strelcuks" userId="33f31569-71a6-4cb6-8ecb-6cf7cff68dc9" providerId="ADAL" clId="{25C270D3-CA3D-4B27-8A95-BFAF42E5B58B}" dt="2024-02-12T18:09:31.887" v="160" actId="2696"/>
        <pc:sldMkLst>
          <pc:docMk/>
          <pc:sldMk cId="143407541" sldId="273"/>
        </pc:sldMkLst>
      </pc:sldChg>
      <pc:sldChg chg="del">
        <pc:chgData name="Vit Strelcuks" userId="33f31569-71a6-4cb6-8ecb-6cf7cff68dc9" providerId="ADAL" clId="{25C270D3-CA3D-4B27-8A95-BFAF42E5B58B}" dt="2024-02-12T18:09:08.374" v="159" actId="2696"/>
        <pc:sldMkLst>
          <pc:docMk/>
          <pc:sldMk cId="642458606" sldId="274"/>
        </pc:sldMkLst>
      </pc:sldChg>
      <pc:sldChg chg="del">
        <pc:chgData name="Vit Strelcuks" userId="33f31569-71a6-4cb6-8ecb-6cf7cff68dc9" providerId="ADAL" clId="{25C270D3-CA3D-4B27-8A95-BFAF42E5B58B}" dt="2024-02-12T18:09:04.144" v="158" actId="2696"/>
        <pc:sldMkLst>
          <pc:docMk/>
          <pc:sldMk cId="1785933139" sldId="275"/>
        </pc:sldMkLst>
      </pc:sldChg>
      <pc:sldChg chg="del">
        <pc:chgData name="Vit Strelcuks" userId="33f31569-71a6-4cb6-8ecb-6cf7cff68dc9" providerId="ADAL" clId="{25C270D3-CA3D-4B27-8A95-BFAF42E5B58B}" dt="2024-02-12T18:09:43.421" v="162" actId="2696"/>
        <pc:sldMkLst>
          <pc:docMk/>
          <pc:sldMk cId="2637955027" sldId="276"/>
        </pc:sldMkLst>
      </pc:sldChg>
      <pc:sldChg chg="del">
        <pc:chgData name="Vit Strelcuks" userId="33f31569-71a6-4cb6-8ecb-6cf7cff68dc9" providerId="ADAL" clId="{25C270D3-CA3D-4B27-8A95-BFAF42E5B58B}" dt="2024-02-12T18:08:59.871" v="157" actId="2696"/>
        <pc:sldMkLst>
          <pc:docMk/>
          <pc:sldMk cId="2850946535" sldId="277"/>
        </pc:sldMkLst>
      </pc:sldChg>
      <pc:sldChg chg="del">
        <pc:chgData name="Vit Strelcuks" userId="33f31569-71a6-4cb6-8ecb-6cf7cff68dc9" providerId="ADAL" clId="{25C270D3-CA3D-4B27-8A95-BFAF42E5B58B}" dt="2024-02-12T18:09:40.866" v="161" actId="2696"/>
        <pc:sldMkLst>
          <pc:docMk/>
          <pc:sldMk cId="577275554" sldId="278"/>
        </pc:sldMkLst>
      </pc:sldChg>
    </pc:docChg>
  </pc:docChgLst>
  <pc:docChgLst>
    <pc:chgData name="Scott Richards" userId="d7122de5-aedc-4e2b-aeb8-cb69f8e0084e" providerId="ADAL" clId="{1C78955F-990E-40ED-9D96-80E5207480F1}"/>
    <pc:docChg chg="undo custSel addSld delSld modSld sldOrd">
      <pc:chgData name="Scott Richards" userId="d7122de5-aedc-4e2b-aeb8-cb69f8e0084e" providerId="ADAL" clId="{1C78955F-990E-40ED-9D96-80E5207480F1}" dt="2024-02-07T10:47:06.912" v="352"/>
      <pc:docMkLst>
        <pc:docMk/>
      </pc:docMkLst>
      <pc:sldChg chg="addSp delSp modSp add del mod addAnim delAnim modAnim">
        <pc:chgData name="Scott Richards" userId="d7122de5-aedc-4e2b-aeb8-cb69f8e0084e" providerId="ADAL" clId="{1C78955F-990E-40ED-9D96-80E5207480F1}" dt="2024-02-07T10:32:34.104" v="259" actId="478"/>
        <pc:sldMkLst>
          <pc:docMk/>
          <pc:sldMk cId="3604501738" sldId="257"/>
        </pc:sldMkLst>
        <pc:graphicFrameChg chg="add del mod modGraphic">
          <ac:chgData name="Scott Richards" userId="d7122de5-aedc-4e2b-aeb8-cb69f8e0084e" providerId="ADAL" clId="{1C78955F-990E-40ED-9D96-80E5207480F1}" dt="2024-02-07T10:13:43.756" v="16" actId="478"/>
          <ac:graphicFrameMkLst>
            <pc:docMk/>
            <pc:sldMk cId="3604501738" sldId="257"/>
            <ac:graphicFrameMk id="5" creationId="{1B2D475A-0568-3640-2EC4-3236675992E5}"/>
          </ac:graphicFrameMkLst>
        </pc:graphicFrameChg>
        <pc:graphicFrameChg chg="add del mod modGraphic">
          <ac:chgData name="Scott Richards" userId="d7122de5-aedc-4e2b-aeb8-cb69f8e0084e" providerId="ADAL" clId="{1C78955F-990E-40ED-9D96-80E5207480F1}" dt="2024-02-07T10:14:22.224" v="20" actId="478"/>
          <ac:graphicFrameMkLst>
            <pc:docMk/>
            <pc:sldMk cId="3604501738" sldId="257"/>
            <ac:graphicFrameMk id="6" creationId="{F68C7A34-8294-5F6A-D75F-567B427C6549}"/>
          </ac:graphicFrameMkLst>
        </pc:graphicFrameChg>
        <pc:graphicFrameChg chg="add del mod modGraphic">
          <ac:chgData name="Scott Richards" userId="d7122de5-aedc-4e2b-aeb8-cb69f8e0084e" providerId="ADAL" clId="{1C78955F-990E-40ED-9D96-80E5207480F1}" dt="2024-02-07T10:16:49.612" v="46" actId="478"/>
          <ac:graphicFrameMkLst>
            <pc:docMk/>
            <pc:sldMk cId="3604501738" sldId="257"/>
            <ac:graphicFrameMk id="7" creationId="{C2F0EA3F-2062-48D8-F10E-6EEB0043A7E1}"/>
          </ac:graphicFrameMkLst>
        </pc:graphicFrameChg>
        <pc:graphicFrameChg chg="add del mod modGraphic">
          <ac:chgData name="Scott Richards" userId="d7122de5-aedc-4e2b-aeb8-cb69f8e0084e" providerId="ADAL" clId="{1C78955F-990E-40ED-9D96-80E5207480F1}" dt="2024-02-07T10:16:48.325" v="44" actId="478"/>
          <ac:graphicFrameMkLst>
            <pc:docMk/>
            <pc:sldMk cId="3604501738" sldId="257"/>
            <ac:graphicFrameMk id="8" creationId="{8F1C68B4-CADC-BCC3-7FB0-5C1E32F8BECE}"/>
          </ac:graphicFrameMkLst>
        </pc:graphicFrameChg>
        <pc:graphicFrameChg chg="add del mod modGraphic">
          <ac:chgData name="Scott Richards" userId="d7122de5-aedc-4e2b-aeb8-cb69f8e0084e" providerId="ADAL" clId="{1C78955F-990E-40ED-9D96-80E5207480F1}" dt="2024-02-07T10:16:48.729" v="45" actId="478"/>
          <ac:graphicFrameMkLst>
            <pc:docMk/>
            <pc:sldMk cId="3604501738" sldId="257"/>
            <ac:graphicFrameMk id="9" creationId="{25EE40F5-C0F7-AA8C-2C49-77DFC07186C4}"/>
          </ac:graphicFrameMkLst>
        </pc:graphicFrameChg>
        <pc:graphicFrameChg chg="add mod ord modGraphic">
          <ac:chgData name="Scott Richards" userId="d7122de5-aedc-4e2b-aeb8-cb69f8e0084e" providerId="ADAL" clId="{1C78955F-990E-40ED-9D96-80E5207480F1}" dt="2024-02-07T10:16:29.516" v="38" actId="339"/>
          <ac:graphicFrameMkLst>
            <pc:docMk/>
            <pc:sldMk cId="3604501738" sldId="257"/>
            <ac:graphicFrameMk id="10" creationId="{54483755-16BA-AE8E-F916-4C929213973A}"/>
          </ac:graphicFrameMkLst>
        </pc:graphicFrameChg>
        <pc:graphicFrameChg chg="add del mod modGraphic">
          <ac:chgData name="Scott Richards" userId="d7122de5-aedc-4e2b-aeb8-cb69f8e0084e" providerId="ADAL" clId="{1C78955F-990E-40ED-9D96-80E5207480F1}" dt="2024-02-07T10:32:01.943" v="256" actId="478"/>
          <ac:graphicFrameMkLst>
            <pc:docMk/>
            <pc:sldMk cId="3604501738" sldId="257"/>
            <ac:graphicFrameMk id="11" creationId="{4FC17931-4A3A-C858-1897-61EA8DB275D5}"/>
          </ac:graphicFrameMkLst>
        </pc:graphicFrameChg>
        <pc:graphicFrameChg chg="add del mod modGraphic">
          <ac:chgData name="Scott Richards" userId="d7122de5-aedc-4e2b-aeb8-cb69f8e0084e" providerId="ADAL" clId="{1C78955F-990E-40ED-9D96-80E5207480F1}" dt="2024-02-07T10:32:34.104" v="259" actId="478"/>
          <ac:graphicFrameMkLst>
            <pc:docMk/>
            <pc:sldMk cId="3604501738" sldId="257"/>
            <ac:graphicFrameMk id="12" creationId="{35F60A72-AA86-0A63-9FD2-E386DEC311E8}"/>
          </ac:graphicFrameMkLst>
        </pc:graphicFrameChg>
      </pc:sldChg>
      <pc:sldChg chg="addSp modSp mod">
        <pc:chgData name="Scott Richards" userId="d7122de5-aedc-4e2b-aeb8-cb69f8e0084e" providerId="ADAL" clId="{1C78955F-990E-40ED-9D96-80E5207480F1}" dt="2024-02-07T10:31:08.307" v="254" actId="1076"/>
        <pc:sldMkLst>
          <pc:docMk/>
          <pc:sldMk cId="12811794" sldId="259"/>
        </pc:sldMkLst>
        <pc:graphicFrameChg chg="add mod modGraphic">
          <ac:chgData name="Scott Richards" userId="d7122de5-aedc-4e2b-aeb8-cb69f8e0084e" providerId="ADAL" clId="{1C78955F-990E-40ED-9D96-80E5207480F1}" dt="2024-02-07T10:31:00.251" v="250" actId="1076"/>
          <ac:graphicFrameMkLst>
            <pc:docMk/>
            <pc:sldMk cId="12811794" sldId="259"/>
            <ac:graphicFrameMk id="3" creationId="{44BF8025-C845-4B2F-BBE3-0A8D475C03FE}"/>
          </ac:graphicFrameMkLst>
        </pc:graphicFrameChg>
        <pc:graphicFrameChg chg="mod">
          <ac:chgData name="Scott Richards" userId="d7122de5-aedc-4e2b-aeb8-cb69f8e0084e" providerId="ADAL" clId="{1C78955F-990E-40ED-9D96-80E5207480F1}" dt="2024-02-07T10:30:57.618" v="249" actId="1076"/>
          <ac:graphicFrameMkLst>
            <pc:docMk/>
            <pc:sldMk cId="12811794" sldId="259"/>
            <ac:graphicFrameMk id="4" creationId="{0E22328D-EC83-7AC9-BB68-03861919B808}"/>
          </ac:graphicFrameMkLst>
        </pc:graphicFrameChg>
        <pc:graphicFrameChg chg="mod">
          <ac:chgData name="Scott Richards" userId="d7122de5-aedc-4e2b-aeb8-cb69f8e0084e" providerId="ADAL" clId="{1C78955F-990E-40ED-9D96-80E5207480F1}" dt="2024-02-07T10:31:03.811" v="252" actId="1076"/>
          <ac:graphicFrameMkLst>
            <pc:docMk/>
            <pc:sldMk cId="12811794" sldId="259"/>
            <ac:graphicFrameMk id="5" creationId="{8608F8A7-E218-05D1-5799-D513925731FB}"/>
          </ac:graphicFrameMkLst>
        </pc:graphicFrameChg>
        <pc:graphicFrameChg chg="add mod modGraphic">
          <ac:chgData name="Scott Richards" userId="d7122de5-aedc-4e2b-aeb8-cb69f8e0084e" providerId="ADAL" clId="{1C78955F-990E-40ED-9D96-80E5207480F1}" dt="2024-02-07T10:31:02.902" v="251" actId="1076"/>
          <ac:graphicFrameMkLst>
            <pc:docMk/>
            <pc:sldMk cId="12811794" sldId="259"/>
            <ac:graphicFrameMk id="6" creationId="{F5C9F36B-3D7D-D8E8-A819-5F64FECC0C6C}"/>
          </ac:graphicFrameMkLst>
        </pc:graphicFrameChg>
        <pc:graphicFrameChg chg="add mod modGraphic">
          <ac:chgData name="Scott Richards" userId="d7122de5-aedc-4e2b-aeb8-cb69f8e0084e" providerId="ADAL" clId="{1C78955F-990E-40ED-9D96-80E5207480F1}" dt="2024-02-07T10:31:08.307" v="254" actId="1076"/>
          <ac:graphicFrameMkLst>
            <pc:docMk/>
            <pc:sldMk cId="12811794" sldId="259"/>
            <ac:graphicFrameMk id="7" creationId="{753F462B-1B0F-C21D-65AA-897A4CDB49E9}"/>
          </ac:graphicFrameMkLst>
        </pc:graphicFrameChg>
      </pc:sldChg>
      <pc:sldChg chg="addSp modSp mod ord addAnim">
        <pc:chgData name="Scott Richards" userId="d7122de5-aedc-4e2b-aeb8-cb69f8e0084e" providerId="ADAL" clId="{1C78955F-990E-40ED-9D96-80E5207480F1}" dt="2024-02-07T10:12:59.840" v="10" actId="339"/>
        <pc:sldMkLst>
          <pc:docMk/>
          <pc:sldMk cId="1445080386" sldId="261"/>
        </pc:sldMkLst>
        <pc:graphicFrameChg chg="modGraphic">
          <ac:chgData name="Scott Richards" userId="d7122de5-aedc-4e2b-aeb8-cb69f8e0084e" providerId="ADAL" clId="{1C78955F-990E-40ED-9D96-80E5207480F1}" dt="2024-02-07T10:12:59.840" v="10" actId="339"/>
          <ac:graphicFrameMkLst>
            <pc:docMk/>
            <pc:sldMk cId="1445080386" sldId="261"/>
            <ac:graphicFrameMk id="3" creationId="{E4FA11BE-F0F5-8BDF-F158-AD7954208B26}"/>
          </ac:graphicFrameMkLst>
        </pc:graphicFrameChg>
        <pc:graphicFrameChg chg="add mod modGraphic">
          <ac:chgData name="Scott Richards" userId="d7122de5-aedc-4e2b-aeb8-cb69f8e0084e" providerId="ADAL" clId="{1C78955F-990E-40ED-9D96-80E5207480F1}" dt="2024-02-07T10:11:39.421" v="5" actId="1076"/>
          <ac:graphicFrameMkLst>
            <pc:docMk/>
            <pc:sldMk cId="1445080386" sldId="261"/>
            <ac:graphicFrameMk id="5" creationId="{137CD7B8-7C16-F054-09CF-23DA0B660912}"/>
          </ac:graphicFrameMkLst>
        </pc:graphicFrameChg>
        <pc:graphicFrameChg chg="add mod modGraphic">
          <ac:chgData name="Scott Richards" userId="d7122de5-aedc-4e2b-aeb8-cb69f8e0084e" providerId="ADAL" clId="{1C78955F-990E-40ED-9D96-80E5207480F1}" dt="2024-02-07T10:12:24.370" v="9" actId="1076"/>
          <ac:graphicFrameMkLst>
            <pc:docMk/>
            <pc:sldMk cId="1445080386" sldId="261"/>
            <ac:graphicFrameMk id="6" creationId="{23E22F87-6921-1396-FBCD-C655CEC01ACC}"/>
          </ac:graphicFrameMkLst>
        </pc:graphicFrameChg>
      </pc:sldChg>
      <pc:sldChg chg="modSp mod">
        <pc:chgData name="Scott Richards" userId="d7122de5-aedc-4e2b-aeb8-cb69f8e0084e" providerId="ADAL" clId="{1C78955F-990E-40ED-9D96-80E5207480F1}" dt="2024-02-07T10:27:45.022" v="244" actId="20577"/>
        <pc:sldMkLst>
          <pc:docMk/>
          <pc:sldMk cId="2306021335" sldId="268"/>
        </pc:sldMkLst>
        <pc:spChg chg="mod">
          <ac:chgData name="Scott Richards" userId="d7122de5-aedc-4e2b-aeb8-cb69f8e0084e" providerId="ADAL" clId="{1C78955F-990E-40ED-9D96-80E5207480F1}" dt="2024-02-07T10:27:45.022" v="244" actId="20577"/>
          <ac:spMkLst>
            <pc:docMk/>
            <pc:sldMk cId="2306021335" sldId="268"/>
            <ac:spMk id="3" creationId="{8D155E05-C8DE-3DC1-349A-CED8AA985A03}"/>
          </ac:spMkLst>
        </pc:spChg>
      </pc:sldChg>
      <pc:sldChg chg="addSp delSp modSp mod delAnim modAnim">
        <pc:chgData name="Scott Richards" userId="d7122de5-aedc-4e2b-aeb8-cb69f8e0084e" providerId="ADAL" clId="{1C78955F-990E-40ED-9D96-80E5207480F1}" dt="2024-02-07T10:39:26.191" v="305"/>
        <pc:sldMkLst>
          <pc:docMk/>
          <pc:sldMk cId="167084016" sldId="272"/>
        </pc:sldMkLst>
        <pc:spChg chg="mod ord">
          <ac:chgData name="Scott Richards" userId="d7122de5-aedc-4e2b-aeb8-cb69f8e0084e" providerId="ADAL" clId="{1C78955F-990E-40ED-9D96-80E5207480F1}" dt="2024-02-07T10:37:32.169" v="299" actId="167"/>
          <ac:spMkLst>
            <pc:docMk/>
            <pc:sldMk cId="167084016" sldId="272"/>
            <ac:spMk id="3" creationId="{C609A339-A490-4E99-46BB-3C7EF31F6F30}"/>
          </ac:spMkLst>
        </pc:spChg>
        <pc:graphicFrameChg chg="add mod">
          <ac:chgData name="Scott Richards" userId="d7122de5-aedc-4e2b-aeb8-cb69f8e0084e" providerId="ADAL" clId="{1C78955F-990E-40ED-9D96-80E5207480F1}" dt="2024-02-07T10:32:52.505" v="264" actId="1076"/>
          <ac:graphicFrameMkLst>
            <pc:docMk/>
            <pc:sldMk cId="167084016" sldId="272"/>
            <ac:graphicFrameMk id="5" creationId="{86812A5E-AC31-45AA-9FDF-349FCB8448DC}"/>
          </ac:graphicFrameMkLst>
        </pc:graphicFrameChg>
        <pc:graphicFrameChg chg="add del mod">
          <ac:chgData name="Scott Richards" userId="d7122de5-aedc-4e2b-aeb8-cb69f8e0084e" providerId="ADAL" clId="{1C78955F-990E-40ED-9D96-80E5207480F1}" dt="2024-02-07T10:33:10.280" v="268" actId="478"/>
          <ac:graphicFrameMkLst>
            <pc:docMk/>
            <pc:sldMk cId="167084016" sldId="272"/>
            <ac:graphicFrameMk id="6" creationId="{6A26C1AC-2138-28B7-47C6-B799F245A04E}"/>
          </ac:graphicFrameMkLst>
        </pc:graphicFrameChg>
        <pc:graphicFrameChg chg="add mod">
          <ac:chgData name="Scott Richards" userId="d7122de5-aedc-4e2b-aeb8-cb69f8e0084e" providerId="ADAL" clId="{1C78955F-990E-40ED-9D96-80E5207480F1}" dt="2024-02-07T10:39:25.080" v="300"/>
          <ac:graphicFrameMkLst>
            <pc:docMk/>
            <pc:sldMk cId="167084016" sldId="272"/>
            <ac:graphicFrameMk id="6" creationId="{7D8701FA-9CD2-FE55-A264-8B2117007FDB}"/>
          </ac:graphicFrameMkLst>
        </pc:graphicFrameChg>
        <pc:graphicFrameChg chg="add mod">
          <ac:chgData name="Scott Richards" userId="d7122de5-aedc-4e2b-aeb8-cb69f8e0084e" providerId="ADAL" clId="{1C78955F-990E-40ED-9D96-80E5207480F1}" dt="2024-02-07T10:39:25.392" v="301"/>
          <ac:graphicFrameMkLst>
            <pc:docMk/>
            <pc:sldMk cId="167084016" sldId="272"/>
            <ac:graphicFrameMk id="7" creationId="{5F2BAC61-5FA6-9862-460A-7363FDF5ED00}"/>
          </ac:graphicFrameMkLst>
        </pc:graphicFrameChg>
        <pc:graphicFrameChg chg="add del mod">
          <ac:chgData name="Scott Richards" userId="d7122de5-aedc-4e2b-aeb8-cb69f8e0084e" providerId="ADAL" clId="{1C78955F-990E-40ED-9D96-80E5207480F1}" dt="2024-02-07T10:33:08.430" v="267" actId="478"/>
          <ac:graphicFrameMkLst>
            <pc:docMk/>
            <pc:sldMk cId="167084016" sldId="272"/>
            <ac:graphicFrameMk id="7" creationId="{E820C007-07C8-EA43-2C5F-64A16463E7A7}"/>
          </ac:graphicFrameMkLst>
        </pc:graphicFrameChg>
        <pc:graphicFrameChg chg="add mod ord modGraphic">
          <ac:chgData name="Scott Richards" userId="d7122de5-aedc-4e2b-aeb8-cb69f8e0084e" providerId="ADAL" clId="{1C78955F-990E-40ED-9D96-80E5207480F1}" dt="2024-02-07T10:35:20.714" v="298" actId="167"/>
          <ac:graphicFrameMkLst>
            <pc:docMk/>
            <pc:sldMk cId="167084016" sldId="272"/>
            <ac:graphicFrameMk id="8" creationId="{F94015CF-1749-51B6-618A-1A50417DE441}"/>
          </ac:graphicFrameMkLst>
        </pc:graphicFrameChg>
        <pc:graphicFrameChg chg="add mod">
          <ac:chgData name="Scott Richards" userId="d7122de5-aedc-4e2b-aeb8-cb69f8e0084e" providerId="ADAL" clId="{1C78955F-990E-40ED-9D96-80E5207480F1}" dt="2024-02-07T10:39:25.591" v="302"/>
          <ac:graphicFrameMkLst>
            <pc:docMk/>
            <pc:sldMk cId="167084016" sldId="272"/>
            <ac:graphicFrameMk id="9" creationId="{8159D888-E3AB-26A4-BE7E-C585FAF7A974}"/>
          </ac:graphicFrameMkLst>
        </pc:graphicFrameChg>
        <pc:graphicFrameChg chg="add mod">
          <ac:chgData name="Scott Richards" userId="d7122de5-aedc-4e2b-aeb8-cb69f8e0084e" providerId="ADAL" clId="{1C78955F-990E-40ED-9D96-80E5207480F1}" dt="2024-02-07T10:39:25.754" v="303"/>
          <ac:graphicFrameMkLst>
            <pc:docMk/>
            <pc:sldMk cId="167084016" sldId="272"/>
            <ac:graphicFrameMk id="10" creationId="{CB8F4CF5-2AC9-6778-C550-F4C2F9D22365}"/>
          </ac:graphicFrameMkLst>
        </pc:graphicFrameChg>
        <pc:graphicFrameChg chg="add mod">
          <ac:chgData name="Scott Richards" userId="d7122de5-aedc-4e2b-aeb8-cb69f8e0084e" providerId="ADAL" clId="{1C78955F-990E-40ED-9D96-80E5207480F1}" dt="2024-02-07T10:39:25.957" v="304"/>
          <ac:graphicFrameMkLst>
            <pc:docMk/>
            <pc:sldMk cId="167084016" sldId="272"/>
            <ac:graphicFrameMk id="11" creationId="{BD4BACE3-AF29-3604-2FE7-36FB79558432}"/>
          </ac:graphicFrameMkLst>
        </pc:graphicFrameChg>
        <pc:graphicFrameChg chg="add mod">
          <ac:chgData name="Scott Richards" userId="d7122de5-aedc-4e2b-aeb8-cb69f8e0084e" providerId="ADAL" clId="{1C78955F-990E-40ED-9D96-80E5207480F1}" dt="2024-02-07T10:39:26.191" v="305"/>
          <ac:graphicFrameMkLst>
            <pc:docMk/>
            <pc:sldMk cId="167084016" sldId="272"/>
            <ac:graphicFrameMk id="12" creationId="{42CB15B1-67B8-5F24-F09B-B988AD4DA05A}"/>
          </ac:graphicFrameMkLst>
        </pc:graphicFrameChg>
      </pc:sldChg>
      <pc:sldChg chg="addSp modSp modAnim">
        <pc:chgData name="Scott Richards" userId="d7122de5-aedc-4e2b-aeb8-cb69f8e0084e" providerId="ADAL" clId="{1C78955F-990E-40ED-9D96-80E5207480F1}" dt="2024-02-07T10:43:56.762" v="330"/>
        <pc:sldMkLst>
          <pc:docMk/>
          <pc:sldMk cId="143407541" sldId="273"/>
        </pc:sldMkLst>
        <pc:graphicFrameChg chg="add mod">
          <ac:chgData name="Scott Richards" userId="d7122de5-aedc-4e2b-aeb8-cb69f8e0084e" providerId="ADAL" clId="{1C78955F-990E-40ED-9D96-80E5207480F1}" dt="2024-02-07T10:43:49.490" v="309"/>
          <ac:graphicFrameMkLst>
            <pc:docMk/>
            <pc:sldMk cId="143407541" sldId="273"/>
            <ac:graphicFrameMk id="66" creationId="{7051A80C-C5D0-E263-56A2-EC09D5201074}"/>
          </ac:graphicFrameMkLst>
        </pc:graphicFrameChg>
        <pc:graphicFrameChg chg="add mod">
          <ac:chgData name="Scott Richards" userId="d7122de5-aedc-4e2b-aeb8-cb69f8e0084e" providerId="ADAL" clId="{1C78955F-990E-40ED-9D96-80E5207480F1}" dt="2024-02-07T10:43:52.891" v="310"/>
          <ac:graphicFrameMkLst>
            <pc:docMk/>
            <pc:sldMk cId="143407541" sldId="273"/>
            <ac:graphicFrameMk id="67" creationId="{F4FE1416-F667-07E8-1D0D-8EC07737D544}"/>
          </ac:graphicFrameMkLst>
        </pc:graphicFrameChg>
        <pc:graphicFrameChg chg="add mod">
          <ac:chgData name="Scott Richards" userId="d7122de5-aedc-4e2b-aeb8-cb69f8e0084e" providerId="ADAL" clId="{1C78955F-990E-40ED-9D96-80E5207480F1}" dt="2024-02-07T10:43:53.878" v="311"/>
          <ac:graphicFrameMkLst>
            <pc:docMk/>
            <pc:sldMk cId="143407541" sldId="273"/>
            <ac:graphicFrameMk id="68" creationId="{D92FC8B8-E088-6BFC-81BC-C6F2EE507858}"/>
          </ac:graphicFrameMkLst>
        </pc:graphicFrameChg>
        <pc:graphicFrameChg chg="add mod">
          <ac:chgData name="Scott Richards" userId="d7122de5-aedc-4e2b-aeb8-cb69f8e0084e" providerId="ADAL" clId="{1C78955F-990E-40ED-9D96-80E5207480F1}" dt="2024-02-07T10:43:53.909" v="312"/>
          <ac:graphicFrameMkLst>
            <pc:docMk/>
            <pc:sldMk cId="143407541" sldId="273"/>
            <ac:graphicFrameMk id="69" creationId="{BA07C275-8FB0-9907-81DA-4C02AB1F8045}"/>
          </ac:graphicFrameMkLst>
        </pc:graphicFrameChg>
        <pc:graphicFrameChg chg="add mod">
          <ac:chgData name="Scott Richards" userId="d7122de5-aedc-4e2b-aeb8-cb69f8e0084e" providerId="ADAL" clId="{1C78955F-990E-40ED-9D96-80E5207480F1}" dt="2024-02-07T10:43:53.909" v="313"/>
          <ac:graphicFrameMkLst>
            <pc:docMk/>
            <pc:sldMk cId="143407541" sldId="273"/>
            <ac:graphicFrameMk id="70" creationId="{9C0062B7-B94F-26B4-EB82-A42EFDB9E27B}"/>
          </ac:graphicFrameMkLst>
        </pc:graphicFrameChg>
        <pc:graphicFrameChg chg="add mod">
          <ac:chgData name="Scott Richards" userId="d7122de5-aedc-4e2b-aeb8-cb69f8e0084e" providerId="ADAL" clId="{1C78955F-990E-40ED-9D96-80E5207480F1}" dt="2024-02-07T10:43:53.909" v="314"/>
          <ac:graphicFrameMkLst>
            <pc:docMk/>
            <pc:sldMk cId="143407541" sldId="273"/>
            <ac:graphicFrameMk id="71" creationId="{CDC10073-0AF9-8964-5233-C283DBE083AA}"/>
          </ac:graphicFrameMkLst>
        </pc:graphicFrameChg>
        <pc:graphicFrameChg chg="add mod">
          <ac:chgData name="Scott Richards" userId="d7122de5-aedc-4e2b-aeb8-cb69f8e0084e" providerId="ADAL" clId="{1C78955F-990E-40ED-9D96-80E5207480F1}" dt="2024-02-07T10:43:53.924" v="315"/>
          <ac:graphicFrameMkLst>
            <pc:docMk/>
            <pc:sldMk cId="143407541" sldId="273"/>
            <ac:graphicFrameMk id="72" creationId="{62CD646A-314E-8056-7610-A65C30058537}"/>
          </ac:graphicFrameMkLst>
        </pc:graphicFrameChg>
        <pc:graphicFrameChg chg="add mod">
          <ac:chgData name="Scott Richards" userId="d7122de5-aedc-4e2b-aeb8-cb69f8e0084e" providerId="ADAL" clId="{1C78955F-990E-40ED-9D96-80E5207480F1}" dt="2024-02-07T10:43:55.179" v="316"/>
          <ac:graphicFrameMkLst>
            <pc:docMk/>
            <pc:sldMk cId="143407541" sldId="273"/>
            <ac:graphicFrameMk id="73" creationId="{B92620A1-3314-C489-B089-3F4830F70F6D}"/>
          </ac:graphicFrameMkLst>
        </pc:graphicFrameChg>
        <pc:graphicFrameChg chg="add mod">
          <ac:chgData name="Scott Richards" userId="d7122de5-aedc-4e2b-aeb8-cb69f8e0084e" providerId="ADAL" clId="{1C78955F-990E-40ED-9D96-80E5207480F1}" dt="2024-02-07T10:43:55.210" v="317"/>
          <ac:graphicFrameMkLst>
            <pc:docMk/>
            <pc:sldMk cId="143407541" sldId="273"/>
            <ac:graphicFrameMk id="74" creationId="{0F0DC13D-67CA-63EB-65EF-99EB824FB42E}"/>
          </ac:graphicFrameMkLst>
        </pc:graphicFrameChg>
        <pc:graphicFrameChg chg="add mod">
          <ac:chgData name="Scott Richards" userId="d7122de5-aedc-4e2b-aeb8-cb69f8e0084e" providerId="ADAL" clId="{1C78955F-990E-40ED-9D96-80E5207480F1}" dt="2024-02-07T10:43:55.257" v="318"/>
          <ac:graphicFrameMkLst>
            <pc:docMk/>
            <pc:sldMk cId="143407541" sldId="273"/>
            <ac:graphicFrameMk id="75" creationId="{F376EDBC-ECB1-158B-963F-8423259B42DA}"/>
          </ac:graphicFrameMkLst>
        </pc:graphicFrameChg>
        <pc:graphicFrameChg chg="add mod">
          <ac:chgData name="Scott Richards" userId="d7122de5-aedc-4e2b-aeb8-cb69f8e0084e" providerId="ADAL" clId="{1C78955F-990E-40ED-9D96-80E5207480F1}" dt="2024-02-07T10:43:55.310" v="319"/>
          <ac:graphicFrameMkLst>
            <pc:docMk/>
            <pc:sldMk cId="143407541" sldId="273"/>
            <ac:graphicFrameMk id="76" creationId="{714B7B3B-E54E-AD9E-C82A-C70C87F2FE83}"/>
          </ac:graphicFrameMkLst>
        </pc:graphicFrameChg>
        <pc:graphicFrameChg chg="add mod">
          <ac:chgData name="Scott Richards" userId="d7122de5-aedc-4e2b-aeb8-cb69f8e0084e" providerId="ADAL" clId="{1C78955F-990E-40ED-9D96-80E5207480F1}" dt="2024-02-07T10:43:55.336" v="320"/>
          <ac:graphicFrameMkLst>
            <pc:docMk/>
            <pc:sldMk cId="143407541" sldId="273"/>
            <ac:graphicFrameMk id="77" creationId="{DCACD967-C4DC-0244-6CFD-E5F28EFF6105}"/>
          </ac:graphicFrameMkLst>
        </pc:graphicFrameChg>
        <pc:graphicFrameChg chg="add mod">
          <ac:chgData name="Scott Richards" userId="d7122de5-aedc-4e2b-aeb8-cb69f8e0084e" providerId="ADAL" clId="{1C78955F-990E-40ED-9D96-80E5207480F1}" dt="2024-02-07T10:43:55.367" v="321"/>
          <ac:graphicFrameMkLst>
            <pc:docMk/>
            <pc:sldMk cId="143407541" sldId="273"/>
            <ac:graphicFrameMk id="78" creationId="{AE7A5577-DC5D-EECC-82BD-DE2ED875E868}"/>
          </ac:graphicFrameMkLst>
        </pc:graphicFrameChg>
        <pc:graphicFrameChg chg="add mod">
          <ac:chgData name="Scott Richards" userId="d7122de5-aedc-4e2b-aeb8-cb69f8e0084e" providerId="ADAL" clId="{1C78955F-990E-40ED-9D96-80E5207480F1}" dt="2024-02-07T10:43:55.414" v="322"/>
          <ac:graphicFrameMkLst>
            <pc:docMk/>
            <pc:sldMk cId="143407541" sldId="273"/>
            <ac:graphicFrameMk id="79" creationId="{E90F5A87-70A7-934B-3D23-D0BEA272A638}"/>
          </ac:graphicFrameMkLst>
        </pc:graphicFrameChg>
        <pc:graphicFrameChg chg="add mod">
          <ac:chgData name="Scott Richards" userId="d7122de5-aedc-4e2b-aeb8-cb69f8e0084e" providerId="ADAL" clId="{1C78955F-990E-40ED-9D96-80E5207480F1}" dt="2024-02-07T10:43:55.446" v="323"/>
          <ac:graphicFrameMkLst>
            <pc:docMk/>
            <pc:sldMk cId="143407541" sldId="273"/>
            <ac:graphicFrameMk id="80" creationId="{FA81FF8B-1730-ADFF-BB9E-79EFED197A00}"/>
          </ac:graphicFrameMkLst>
        </pc:graphicFrameChg>
        <pc:graphicFrameChg chg="add mod">
          <ac:chgData name="Scott Richards" userId="d7122de5-aedc-4e2b-aeb8-cb69f8e0084e" providerId="ADAL" clId="{1C78955F-990E-40ED-9D96-80E5207480F1}" dt="2024-02-07T10:43:55.508" v="324"/>
          <ac:graphicFrameMkLst>
            <pc:docMk/>
            <pc:sldMk cId="143407541" sldId="273"/>
            <ac:graphicFrameMk id="81" creationId="{AF6E6D1F-2A5B-D4D2-C0AD-F0F35F7F35D2}"/>
          </ac:graphicFrameMkLst>
        </pc:graphicFrameChg>
        <pc:graphicFrameChg chg="add mod">
          <ac:chgData name="Scott Richards" userId="d7122de5-aedc-4e2b-aeb8-cb69f8e0084e" providerId="ADAL" clId="{1C78955F-990E-40ED-9D96-80E5207480F1}" dt="2024-02-07T10:43:56.574" v="325"/>
          <ac:graphicFrameMkLst>
            <pc:docMk/>
            <pc:sldMk cId="143407541" sldId="273"/>
            <ac:graphicFrameMk id="82" creationId="{9E577494-8ADE-4A8A-CC5D-0ED48D4A2FB7}"/>
          </ac:graphicFrameMkLst>
        </pc:graphicFrameChg>
        <pc:graphicFrameChg chg="add mod">
          <ac:chgData name="Scott Richards" userId="d7122de5-aedc-4e2b-aeb8-cb69f8e0084e" providerId="ADAL" clId="{1C78955F-990E-40ED-9D96-80E5207480F1}" dt="2024-02-07T10:43:56.621" v="326"/>
          <ac:graphicFrameMkLst>
            <pc:docMk/>
            <pc:sldMk cId="143407541" sldId="273"/>
            <ac:graphicFrameMk id="83" creationId="{C7CF41AD-8B06-E198-0114-4681B8FF9A32}"/>
          </ac:graphicFrameMkLst>
        </pc:graphicFrameChg>
        <pc:graphicFrameChg chg="add mod">
          <ac:chgData name="Scott Richards" userId="d7122de5-aedc-4e2b-aeb8-cb69f8e0084e" providerId="ADAL" clId="{1C78955F-990E-40ED-9D96-80E5207480F1}" dt="2024-02-07T10:43:56.652" v="327"/>
          <ac:graphicFrameMkLst>
            <pc:docMk/>
            <pc:sldMk cId="143407541" sldId="273"/>
            <ac:graphicFrameMk id="84" creationId="{EB82A83E-19E8-9AF3-B321-3E327DBE8418}"/>
          </ac:graphicFrameMkLst>
        </pc:graphicFrameChg>
        <pc:graphicFrameChg chg="add mod">
          <ac:chgData name="Scott Richards" userId="d7122de5-aedc-4e2b-aeb8-cb69f8e0084e" providerId="ADAL" clId="{1C78955F-990E-40ED-9D96-80E5207480F1}" dt="2024-02-07T10:43:56.699" v="328"/>
          <ac:graphicFrameMkLst>
            <pc:docMk/>
            <pc:sldMk cId="143407541" sldId="273"/>
            <ac:graphicFrameMk id="85" creationId="{20AE0D12-8BA4-8C1E-62F4-DF8555B02F96}"/>
          </ac:graphicFrameMkLst>
        </pc:graphicFrameChg>
        <pc:graphicFrameChg chg="add mod">
          <ac:chgData name="Scott Richards" userId="d7122de5-aedc-4e2b-aeb8-cb69f8e0084e" providerId="ADAL" clId="{1C78955F-990E-40ED-9D96-80E5207480F1}" dt="2024-02-07T10:43:56.730" v="329"/>
          <ac:graphicFrameMkLst>
            <pc:docMk/>
            <pc:sldMk cId="143407541" sldId="273"/>
            <ac:graphicFrameMk id="86" creationId="{3A58C567-28B8-EE11-C285-1E5B228ACEB5}"/>
          </ac:graphicFrameMkLst>
        </pc:graphicFrameChg>
        <pc:graphicFrameChg chg="add mod">
          <ac:chgData name="Scott Richards" userId="d7122de5-aedc-4e2b-aeb8-cb69f8e0084e" providerId="ADAL" clId="{1C78955F-990E-40ED-9D96-80E5207480F1}" dt="2024-02-07T10:43:56.762" v="330"/>
          <ac:graphicFrameMkLst>
            <pc:docMk/>
            <pc:sldMk cId="143407541" sldId="273"/>
            <ac:graphicFrameMk id="87" creationId="{0A074709-D892-CA03-407D-2E6B42AE907B}"/>
          </ac:graphicFrameMkLst>
        </pc:graphicFrameChg>
      </pc:sldChg>
      <pc:sldChg chg="addSp modSp mod modAnim">
        <pc:chgData name="Scott Richards" userId="d7122de5-aedc-4e2b-aeb8-cb69f8e0084e" providerId="ADAL" clId="{1C78955F-990E-40ED-9D96-80E5207480F1}" dt="2024-02-07T10:47:06.912" v="352"/>
        <pc:sldMkLst>
          <pc:docMk/>
          <pc:sldMk cId="642458606" sldId="274"/>
        </pc:sldMkLst>
        <pc:graphicFrameChg chg="add mod">
          <ac:chgData name="Scott Richards" userId="d7122de5-aedc-4e2b-aeb8-cb69f8e0084e" providerId="ADAL" clId="{1C78955F-990E-40ED-9D96-80E5207480F1}" dt="2024-02-07T10:46:31.654" v="331"/>
          <ac:graphicFrameMkLst>
            <pc:docMk/>
            <pc:sldMk cId="642458606" sldId="274"/>
            <ac:graphicFrameMk id="25" creationId="{F7814EC0-3EE1-3993-9E08-3ABA2E065551}"/>
          </ac:graphicFrameMkLst>
        </pc:graphicFrameChg>
        <pc:graphicFrameChg chg="add mod">
          <ac:chgData name="Scott Richards" userId="d7122de5-aedc-4e2b-aeb8-cb69f8e0084e" providerId="ADAL" clId="{1C78955F-990E-40ED-9D96-80E5207480F1}" dt="2024-02-07T10:46:31.678" v="332"/>
          <ac:graphicFrameMkLst>
            <pc:docMk/>
            <pc:sldMk cId="642458606" sldId="274"/>
            <ac:graphicFrameMk id="26" creationId="{4EB8B961-AA98-1503-4299-4ABDF0B784A1}"/>
          </ac:graphicFrameMkLst>
        </pc:graphicFrameChg>
        <pc:graphicFrameChg chg="add mod">
          <ac:chgData name="Scott Richards" userId="d7122de5-aedc-4e2b-aeb8-cb69f8e0084e" providerId="ADAL" clId="{1C78955F-990E-40ED-9D96-80E5207480F1}" dt="2024-02-07T10:46:31.693" v="333"/>
          <ac:graphicFrameMkLst>
            <pc:docMk/>
            <pc:sldMk cId="642458606" sldId="274"/>
            <ac:graphicFrameMk id="27" creationId="{D6BCA8A2-9B5D-F304-7151-82D6C37E8732}"/>
          </ac:graphicFrameMkLst>
        </pc:graphicFrameChg>
        <pc:graphicFrameChg chg="add mod">
          <ac:chgData name="Scott Richards" userId="d7122de5-aedc-4e2b-aeb8-cb69f8e0084e" providerId="ADAL" clId="{1C78955F-990E-40ED-9D96-80E5207480F1}" dt="2024-02-07T10:46:40.376" v="345" actId="1076"/>
          <ac:graphicFrameMkLst>
            <pc:docMk/>
            <pc:sldMk cId="642458606" sldId="274"/>
            <ac:graphicFrameMk id="28" creationId="{8EF2DA88-946C-70ED-C875-2BA47209EDE4}"/>
          </ac:graphicFrameMkLst>
        </pc:graphicFrameChg>
        <pc:graphicFrameChg chg="add mod">
          <ac:chgData name="Scott Richards" userId="d7122de5-aedc-4e2b-aeb8-cb69f8e0084e" providerId="ADAL" clId="{1C78955F-990E-40ED-9D96-80E5207480F1}" dt="2024-02-07T10:46:40.376" v="345" actId="1076"/>
          <ac:graphicFrameMkLst>
            <pc:docMk/>
            <pc:sldMk cId="642458606" sldId="274"/>
            <ac:graphicFrameMk id="29" creationId="{2E39D464-544C-EB9C-6957-99C45887CE54}"/>
          </ac:graphicFrameMkLst>
        </pc:graphicFrameChg>
        <pc:graphicFrameChg chg="add mod">
          <ac:chgData name="Scott Richards" userId="d7122de5-aedc-4e2b-aeb8-cb69f8e0084e" providerId="ADAL" clId="{1C78955F-990E-40ED-9D96-80E5207480F1}" dt="2024-02-07T10:46:40.376" v="345" actId="1076"/>
          <ac:graphicFrameMkLst>
            <pc:docMk/>
            <pc:sldMk cId="642458606" sldId="274"/>
            <ac:graphicFrameMk id="30" creationId="{6D349FC1-EB02-3568-1E00-802BEA5A7F86}"/>
          </ac:graphicFrameMkLst>
        </pc:graphicFrameChg>
        <pc:graphicFrameChg chg="add mod">
          <ac:chgData name="Scott Richards" userId="d7122de5-aedc-4e2b-aeb8-cb69f8e0084e" providerId="ADAL" clId="{1C78955F-990E-40ED-9D96-80E5207480F1}" dt="2024-02-07T10:46:40.376" v="345" actId="1076"/>
          <ac:graphicFrameMkLst>
            <pc:docMk/>
            <pc:sldMk cId="642458606" sldId="274"/>
            <ac:graphicFrameMk id="31" creationId="{C379D23F-ED33-CCCD-7D0E-4DBD8FE949CA}"/>
          </ac:graphicFrameMkLst>
        </pc:graphicFrameChg>
        <pc:graphicFrameChg chg="add mod">
          <ac:chgData name="Scott Richards" userId="d7122de5-aedc-4e2b-aeb8-cb69f8e0084e" providerId="ADAL" clId="{1C78955F-990E-40ED-9D96-80E5207480F1}" dt="2024-02-07T10:46:40.376" v="345" actId="1076"/>
          <ac:graphicFrameMkLst>
            <pc:docMk/>
            <pc:sldMk cId="642458606" sldId="274"/>
            <ac:graphicFrameMk id="32" creationId="{BB5CE8B7-A12A-8436-86C9-FA29B5CC3028}"/>
          </ac:graphicFrameMkLst>
        </pc:graphicFrameChg>
        <pc:graphicFrameChg chg="add mod">
          <ac:chgData name="Scott Richards" userId="d7122de5-aedc-4e2b-aeb8-cb69f8e0084e" providerId="ADAL" clId="{1C78955F-990E-40ED-9D96-80E5207480F1}" dt="2024-02-07T10:46:40.376" v="345" actId="1076"/>
          <ac:graphicFrameMkLst>
            <pc:docMk/>
            <pc:sldMk cId="642458606" sldId="274"/>
            <ac:graphicFrameMk id="33" creationId="{5ACF9A60-16DF-EB69-E046-4397E60B528C}"/>
          </ac:graphicFrameMkLst>
        </pc:graphicFrameChg>
        <pc:graphicFrameChg chg="add mod">
          <ac:chgData name="Scott Richards" userId="d7122de5-aedc-4e2b-aeb8-cb69f8e0084e" providerId="ADAL" clId="{1C78955F-990E-40ED-9D96-80E5207480F1}" dt="2024-02-07T10:46:40.376" v="345" actId="1076"/>
          <ac:graphicFrameMkLst>
            <pc:docMk/>
            <pc:sldMk cId="642458606" sldId="274"/>
            <ac:graphicFrameMk id="34" creationId="{9C4A7EF6-0B28-ED84-D460-0FC99E05EE12}"/>
          </ac:graphicFrameMkLst>
        </pc:graphicFrameChg>
        <pc:graphicFrameChg chg="add mod">
          <ac:chgData name="Scott Richards" userId="d7122de5-aedc-4e2b-aeb8-cb69f8e0084e" providerId="ADAL" clId="{1C78955F-990E-40ED-9D96-80E5207480F1}" dt="2024-02-07T10:46:40.376" v="345" actId="1076"/>
          <ac:graphicFrameMkLst>
            <pc:docMk/>
            <pc:sldMk cId="642458606" sldId="274"/>
            <ac:graphicFrameMk id="35" creationId="{D662DCFD-CACA-20AC-5152-56672C02E5BF}"/>
          </ac:graphicFrameMkLst>
        </pc:graphicFrameChg>
        <pc:graphicFrameChg chg="add mod">
          <ac:chgData name="Scott Richards" userId="d7122de5-aedc-4e2b-aeb8-cb69f8e0084e" providerId="ADAL" clId="{1C78955F-990E-40ED-9D96-80E5207480F1}" dt="2024-02-07T10:46:40.376" v="345" actId="1076"/>
          <ac:graphicFrameMkLst>
            <pc:docMk/>
            <pc:sldMk cId="642458606" sldId="274"/>
            <ac:graphicFrameMk id="36" creationId="{3EBC8208-2F76-4A4F-CB0D-962D17EC06F4}"/>
          </ac:graphicFrameMkLst>
        </pc:graphicFrameChg>
        <pc:graphicFrameChg chg="add mod">
          <ac:chgData name="Scott Richards" userId="d7122de5-aedc-4e2b-aeb8-cb69f8e0084e" providerId="ADAL" clId="{1C78955F-990E-40ED-9D96-80E5207480F1}" dt="2024-02-07T10:46:40.376" v="345" actId="1076"/>
          <ac:graphicFrameMkLst>
            <pc:docMk/>
            <pc:sldMk cId="642458606" sldId="274"/>
            <ac:graphicFrameMk id="37" creationId="{0285B2DF-2735-56AD-5B2E-0CD2C321E1C6}"/>
          </ac:graphicFrameMkLst>
        </pc:graphicFrameChg>
        <pc:graphicFrameChg chg="add mod">
          <ac:chgData name="Scott Richards" userId="d7122de5-aedc-4e2b-aeb8-cb69f8e0084e" providerId="ADAL" clId="{1C78955F-990E-40ED-9D96-80E5207480F1}" dt="2024-02-07T10:46:40.376" v="345" actId="1076"/>
          <ac:graphicFrameMkLst>
            <pc:docMk/>
            <pc:sldMk cId="642458606" sldId="274"/>
            <ac:graphicFrameMk id="38" creationId="{34CD67ED-1F1D-643B-6FC4-E2B5D73DF789}"/>
          </ac:graphicFrameMkLst>
        </pc:graphicFrameChg>
        <pc:graphicFrameChg chg="add mod">
          <ac:chgData name="Scott Richards" userId="d7122de5-aedc-4e2b-aeb8-cb69f8e0084e" providerId="ADAL" clId="{1C78955F-990E-40ED-9D96-80E5207480F1}" dt="2024-02-07T10:46:44.546" v="347" actId="1076"/>
          <ac:graphicFrameMkLst>
            <pc:docMk/>
            <pc:sldMk cId="642458606" sldId="274"/>
            <ac:graphicFrameMk id="39" creationId="{F6C13EDC-7742-B20A-3746-C9D1449497AF}"/>
          </ac:graphicFrameMkLst>
        </pc:graphicFrameChg>
        <pc:graphicFrameChg chg="add mod">
          <ac:chgData name="Scott Richards" userId="d7122de5-aedc-4e2b-aeb8-cb69f8e0084e" providerId="ADAL" clId="{1C78955F-990E-40ED-9D96-80E5207480F1}" dt="2024-02-07T10:46:44.546" v="347" actId="1076"/>
          <ac:graphicFrameMkLst>
            <pc:docMk/>
            <pc:sldMk cId="642458606" sldId="274"/>
            <ac:graphicFrameMk id="40" creationId="{84A7D8F3-E1CF-8694-3DC4-B144C235BCF2}"/>
          </ac:graphicFrameMkLst>
        </pc:graphicFrameChg>
        <pc:graphicFrameChg chg="add mod">
          <ac:chgData name="Scott Richards" userId="d7122de5-aedc-4e2b-aeb8-cb69f8e0084e" providerId="ADAL" clId="{1C78955F-990E-40ED-9D96-80E5207480F1}" dt="2024-02-07T10:46:44.546" v="347" actId="1076"/>
          <ac:graphicFrameMkLst>
            <pc:docMk/>
            <pc:sldMk cId="642458606" sldId="274"/>
            <ac:graphicFrameMk id="41" creationId="{146A5785-D08A-B96F-DA41-62096340AB8E}"/>
          </ac:graphicFrameMkLst>
        </pc:graphicFrameChg>
        <pc:graphicFrameChg chg="add mod">
          <ac:chgData name="Scott Richards" userId="d7122de5-aedc-4e2b-aeb8-cb69f8e0084e" providerId="ADAL" clId="{1C78955F-990E-40ED-9D96-80E5207480F1}" dt="2024-02-07T10:46:44.546" v="347" actId="1076"/>
          <ac:graphicFrameMkLst>
            <pc:docMk/>
            <pc:sldMk cId="642458606" sldId="274"/>
            <ac:graphicFrameMk id="42" creationId="{62F9BACB-DE49-D6EE-30C7-81E99123EC14}"/>
          </ac:graphicFrameMkLst>
        </pc:graphicFrameChg>
        <pc:graphicFrameChg chg="add mod">
          <ac:chgData name="Scott Richards" userId="d7122de5-aedc-4e2b-aeb8-cb69f8e0084e" providerId="ADAL" clId="{1C78955F-990E-40ED-9D96-80E5207480F1}" dt="2024-02-07T10:46:44.546" v="347" actId="1076"/>
          <ac:graphicFrameMkLst>
            <pc:docMk/>
            <pc:sldMk cId="642458606" sldId="274"/>
            <ac:graphicFrameMk id="43" creationId="{2E42EBA9-ECE3-AA7D-A7A1-46632B5A8ADE}"/>
          </ac:graphicFrameMkLst>
        </pc:graphicFrameChg>
        <pc:graphicFrameChg chg="add mod">
          <ac:chgData name="Scott Richards" userId="d7122de5-aedc-4e2b-aeb8-cb69f8e0084e" providerId="ADAL" clId="{1C78955F-990E-40ED-9D96-80E5207480F1}" dt="2024-02-07T10:46:44.546" v="347" actId="1076"/>
          <ac:graphicFrameMkLst>
            <pc:docMk/>
            <pc:sldMk cId="642458606" sldId="274"/>
            <ac:graphicFrameMk id="44" creationId="{6A1A246F-A965-C244-43E3-33243485D044}"/>
          </ac:graphicFrameMkLst>
        </pc:graphicFrameChg>
        <pc:graphicFrameChg chg="add mod">
          <ac:chgData name="Scott Richards" userId="d7122de5-aedc-4e2b-aeb8-cb69f8e0084e" providerId="ADAL" clId="{1C78955F-990E-40ED-9D96-80E5207480F1}" dt="2024-02-07T10:46:44.546" v="347" actId="1076"/>
          <ac:graphicFrameMkLst>
            <pc:docMk/>
            <pc:sldMk cId="642458606" sldId="274"/>
            <ac:graphicFrameMk id="45" creationId="{20BADBB3-D1E5-50EB-084F-E57B4DFB0872}"/>
          </ac:graphicFrameMkLst>
        </pc:graphicFrameChg>
        <pc:graphicFrameChg chg="add mod">
          <ac:chgData name="Scott Richards" userId="d7122de5-aedc-4e2b-aeb8-cb69f8e0084e" providerId="ADAL" clId="{1C78955F-990E-40ED-9D96-80E5207480F1}" dt="2024-02-07T10:46:44.546" v="347" actId="1076"/>
          <ac:graphicFrameMkLst>
            <pc:docMk/>
            <pc:sldMk cId="642458606" sldId="274"/>
            <ac:graphicFrameMk id="46" creationId="{40E2817D-4C6E-9772-BC37-B3BE4CEA45EC}"/>
          </ac:graphicFrameMkLst>
        </pc:graphicFrameChg>
        <pc:graphicFrameChg chg="add mod">
          <ac:chgData name="Scott Richards" userId="d7122de5-aedc-4e2b-aeb8-cb69f8e0084e" providerId="ADAL" clId="{1C78955F-990E-40ED-9D96-80E5207480F1}" dt="2024-02-07T10:46:44.546" v="347" actId="1076"/>
          <ac:graphicFrameMkLst>
            <pc:docMk/>
            <pc:sldMk cId="642458606" sldId="274"/>
            <ac:graphicFrameMk id="47" creationId="{84FAD8D5-2167-3050-0F47-C6851D4AE73E}"/>
          </ac:graphicFrameMkLst>
        </pc:graphicFrameChg>
        <pc:graphicFrameChg chg="add mod">
          <ac:chgData name="Scott Richards" userId="d7122de5-aedc-4e2b-aeb8-cb69f8e0084e" providerId="ADAL" clId="{1C78955F-990E-40ED-9D96-80E5207480F1}" dt="2024-02-07T10:46:44.546" v="347" actId="1076"/>
          <ac:graphicFrameMkLst>
            <pc:docMk/>
            <pc:sldMk cId="642458606" sldId="274"/>
            <ac:graphicFrameMk id="48" creationId="{5BD5BB7B-8CAB-B286-EA65-548E3410E381}"/>
          </ac:graphicFrameMkLst>
        </pc:graphicFrameChg>
        <pc:graphicFrameChg chg="add mod">
          <ac:chgData name="Scott Richards" userId="d7122de5-aedc-4e2b-aeb8-cb69f8e0084e" providerId="ADAL" clId="{1C78955F-990E-40ED-9D96-80E5207480F1}" dt="2024-02-07T10:46:44.546" v="347" actId="1076"/>
          <ac:graphicFrameMkLst>
            <pc:docMk/>
            <pc:sldMk cId="642458606" sldId="274"/>
            <ac:graphicFrameMk id="49" creationId="{9F7E0585-B2EE-0A9E-4AA2-17157CC11B7B}"/>
          </ac:graphicFrameMkLst>
        </pc:graphicFrameChg>
        <pc:graphicFrameChg chg="add mod">
          <ac:chgData name="Scott Richards" userId="d7122de5-aedc-4e2b-aeb8-cb69f8e0084e" providerId="ADAL" clId="{1C78955F-990E-40ED-9D96-80E5207480F1}" dt="2024-02-07T10:46:49.859" v="349" actId="1076"/>
          <ac:graphicFrameMkLst>
            <pc:docMk/>
            <pc:sldMk cId="642458606" sldId="274"/>
            <ac:graphicFrameMk id="50" creationId="{73C0FBB2-62A2-D76A-219D-AFC2DD0B578B}"/>
          </ac:graphicFrameMkLst>
        </pc:graphicFrameChg>
        <pc:graphicFrameChg chg="add mod">
          <ac:chgData name="Scott Richards" userId="d7122de5-aedc-4e2b-aeb8-cb69f8e0084e" providerId="ADAL" clId="{1C78955F-990E-40ED-9D96-80E5207480F1}" dt="2024-02-07T10:46:49.859" v="349" actId="1076"/>
          <ac:graphicFrameMkLst>
            <pc:docMk/>
            <pc:sldMk cId="642458606" sldId="274"/>
            <ac:graphicFrameMk id="51" creationId="{21F7AF98-8A3D-C674-8129-CCB093BAABF8}"/>
          </ac:graphicFrameMkLst>
        </pc:graphicFrameChg>
        <pc:graphicFrameChg chg="add mod">
          <ac:chgData name="Scott Richards" userId="d7122de5-aedc-4e2b-aeb8-cb69f8e0084e" providerId="ADAL" clId="{1C78955F-990E-40ED-9D96-80E5207480F1}" dt="2024-02-07T10:46:49.859" v="349" actId="1076"/>
          <ac:graphicFrameMkLst>
            <pc:docMk/>
            <pc:sldMk cId="642458606" sldId="274"/>
            <ac:graphicFrameMk id="52" creationId="{E6C17D23-BB72-60F1-A4B9-4663852E5900}"/>
          </ac:graphicFrameMkLst>
        </pc:graphicFrameChg>
        <pc:graphicFrameChg chg="add mod">
          <ac:chgData name="Scott Richards" userId="d7122de5-aedc-4e2b-aeb8-cb69f8e0084e" providerId="ADAL" clId="{1C78955F-990E-40ED-9D96-80E5207480F1}" dt="2024-02-07T10:46:49.859" v="349" actId="1076"/>
          <ac:graphicFrameMkLst>
            <pc:docMk/>
            <pc:sldMk cId="642458606" sldId="274"/>
            <ac:graphicFrameMk id="53" creationId="{E9449C1A-B020-9E85-69E0-5359210194E4}"/>
          </ac:graphicFrameMkLst>
        </pc:graphicFrameChg>
        <pc:graphicFrameChg chg="add mod">
          <ac:chgData name="Scott Richards" userId="d7122de5-aedc-4e2b-aeb8-cb69f8e0084e" providerId="ADAL" clId="{1C78955F-990E-40ED-9D96-80E5207480F1}" dt="2024-02-07T10:46:49.859" v="349" actId="1076"/>
          <ac:graphicFrameMkLst>
            <pc:docMk/>
            <pc:sldMk cId="642458606" sldId="274"/>
            <ac:graphicFrameMk id="54" creationId="{CBEEB455-80E7-19EB-653F-46EB71952C6F}"/>
          </ac:graphicFrameMkLst>
        </pc:graphicFrameChg>
        <pc:graphicFrameChg chg="add mod">
          <ac:chgData name="Scott Richards" userId="d7122de5-aedc-4e2b-aeb8-cb69f8e0084e" providerId="ADAL" clId="{1C78955F-990E-40ED-9D96-80E5207480F1}" dt="2024-02-07T10:46:49.859" v="349" actId="1076"/>
          <ac:graphicFrameMkLst>
            <pc:docMk/>
            <pc:sldMk cId="642458606" sldId="274"/>
            <ac:graphicFrameMk id="55" creationId="{530C8251-CCFA-F2B7-AC57-401F1E01FD46}"/>
          </ac:graphicFrameMkLst>
        </pc:graphicFrameChg>
        <pc:graphicFrameChg chg="add mod">
          <ac:chgData name="Scott Richards" userId="d7122de5-aedc-4e2b-aeb8-cb69f8e0084e" providerId="ADAL" clId="{1C78955F-990E-40ED-9D96-80E5207480F1}" dt="2024-02-07T10:46:49.859" v="349" actId="1076"/>
          <ac:graphicFrameMkLst>
            <pc:docMk/>
            <pc:sldMk cId="642458606" sldId="274"/>
            <ac:graphicFrameMk id="56" creationId="{59639E66-88DE-EEF1-E176-440539E22EB5}"/>
          </ac:graphicFrameMkLst>
        </pc:graphicFrameChg>
        <pc:graphicFrameChg chg="add mod">
          <ac:chgData name="Scott Richards" userId="d7122de5-aedc-4e2b-aeb8-cb69f8e0084e" providerId="ADAL" clId="{1C78955F-990E-40ED-9D96-80E5207480F1}" dt="2024-02-07T10:46:49.859" v="349" actId="1076"/>
          <ac:graphicFrameMkLst>
            <pc:docMk/>
            <pc:sldMk cId="642458606" sldId="274"/>
            <ac:graphicFrameMk id="57" creationId="{397F3B60-E694-422B-7B05-23EB1FEDC6CE}"/>
          </ac:graphicFrameMkLst>
        </pc:graphicFrameChg>
        <pc:graphicFrameChg chg="add mod">
          <ac:chgData name="Scott Richards" userId="d7122de5-aedc-4e2b-aeb8-cb69f8e0084e" providerId="ADAL" clId="{1C78955F-990E-40ED-9D96-80E5207480F1}" dt="2024-02-07T10:46:49.859" v="349" actId="1076"/>
          <ac:graphicFrameMkLst>
            <pc:docMk/>
            <pc:sldMk cId="642458606" sldId="274"/>
            <ac:graphicFrameMk id="58" creationId="{9EB02DF1-B140-80C0-B2DD-30D80CCB5143}"/>
          </ac:graphicFrameMkLst>
        </pc:graphicFrameChg>
        <pc:graphicFrameChg chg="add mod">
          <ac:chgData name="Scott Richards" userId="d7122de5-aedc-4e2b-aeb8-cb69f8e0084e" providerId="ADAL" clId="{1C78955F-990E-40ED-9D96-80E5207480F1}" dt="2024-02-07T10:46:49.859" v="349" actId="1076"/>
          <ac:graphicFrameMkLst>
            <pc:docMk/>
            <pc:sldMk cId="642458606" sldId="274"/>
            <ac:graphicFrameMk id="59" creationId="{6B1905DB-95AB-88BF-EF10-78BBE0D4ED3A}"/>
          </ac:graphicFrameMkLst>
        </pc:graphicFrameChg>
        <pc:graphicFrameChg chg="add mod">
          <ac:chgData name="Scott Richards" userId="d7122de5-aedc-4e2b-aeb8-cb69f8e0084e" providerId="ADAL" clId="{1C78955F-990E-40ED-9D96-80E5207480F1}" dt="2024-02-07T10:46:49.859" v="349" actId="1076"/>
          <ac:graphicFrameMkLst>
            <pc:docMk/>
            <pc:sldMk cId="642458606" sldId="274"/>
            <ac:graphicFrameMk id="60" creationId="{8E1F8411-12AC-71CA-C9CA-F8D43DCEB03E}"/>
          </ac:graphicFrameMkLst>
        </pc:graphicFrameChg>
        <pc:graphicFrameChg chg="add mod">
          <ac:chgData name="Scott Richards" userId="d7122de5-aedc-4e2b-aeb8-cb69f8e0084e" providerId="ADAL" clId="{1C78955F-990E-40ED-9D96-80E5207480F1}" dt="2024-02-07T10:46:56.928" v="351" actId="1076"/>
          <ac:graphicFrameMkLst>
            <pc:docMk/>
            <pc:sldMk cId="642458606" sldId="274"/>
            <ac:graphicFrameMk id="61" creationId="{A3A1CE71-E93F-E963-0C90-47CB414CF329}"/>
          </ac:graphicFrameMkLst>
        </pc:graphicFrameChg>
        <pc:graphicFrameChg chg="add mod">
          <ac:chgData name="Scott Richards" userId="d7122de5-aedc-4e2b-aeb8-cb69f8e0084e" providerId="ADAL" clId="{1C78955F-990E-40ED-9D96-80E5207480F1}" dt="2024-02-07T10:46:56.928" v="351" actId="1076"/>
          <ac:graphicFrameMkLst>
            <pc:docMk/>
            <pc:sldMk cId="642458606" sldId="274"/>
            <ac:graphicFrameMk id="62" creationId="{FA86860D-FF80-E7C1-F78F-DE6648FF1CEA}"/>
          </ac:graphicFrameMkLst>
        </pc:graphicFrameChg>
        <pc:graphicFrameChg chg="add mod">
          <ac:chgData name="Scott Richards" userId="d7122de5-aedc-4e2b-aeb8-cb69f8e0084e" providerId="ADAL" clId="{1C78955F-990E-40ED-9D96-80E5207480F1}" dt="2024-02-07T10:46:56.928" v="351" actId="1076"/>
          <ac:graphicFrameMkLst>
            <pc:docMk/>
            <pc:sldMk cId="642458606" sldId="274"/>
            <ac:graphicFrameMk id="63" creationId="{3EF4A7D0-CD37-4938-003B-DD3D99E3E73B}"/>
          </ac:graphicFrameMkLst>
        </pc:graphicFrameChg>
        <pc:graphicFrameChg chg="add mod">
          <ac:chgData name="Scott Richards" userId="d7122de5-aedc-4e2b-aeb8-cb69f8e0084e" providerId="ADAL" clId="{1C78955F-990E-40ED-9D96-80E5207480F1}" dt="2024-02-07T10:46:56.928" v="351" actId="1076"/>
          <ac:graphicFrameMkLst>
            <pc:docMk/>
            <pc:sldMk cId="642458606" sldId="274"/>
            <ac:graphicFrameMk id="64" creationId="{7F9BCD21-42CB-9C8A-8A77-638784AE1EAE}"/>
          </ac:graphicFrameMkLst>
        </pc:graphicFrameChg>
        <pc:graphicFrameChg chg="add mod">
          <ac:chgData name="Scott Richards" userId="d7122de5-aedc-4e2b-aeb8-cb69f8e0084e" providerId="ADAL" clId="{1C78955F-990E-40ED-9D96-80E5207480F1}" dt="2024-02-07T10:46:56.928" v="351" actId="1076"/>
          <ac:graphicFrameMkLst>
            <pc:docMk/>
            <pc:sldMk cId="642458606" sldId="274"/>
            <ac:graphicFrameMk id="65" creationId="{3511A8EC-2365-4E66-E673-7015B346DFC7}"/>
          </ac:graphicFrameMkLst>
        </pc:graphicFrameChg>
        <pc:graphicFrameChg chg="add mod">
          <ac:chgData name="Scott Richards" userId="d7122de5-aedc-4e2b-aeb8-cb69f8e0084e" providerId="ADAL" clId="{1C78955F-990E-40ED-9D96-80E5207480F1}" dt="2024-02-07T10:46:56.928" v="351" actId="1076"/>
          <ac:graphicFrameMkLst>
            <pc:docMk/>
            <pc:sldMk cId="642458606" sldId="274"/>
            <ac:graphicFrameMk id="66" creationId="{8093A0EC-1466-A452-E0AC-CF59F89A15C2}"/>
          </ac:graphicFrameMkLst>
        </pc:graphicFrameChg>
        <pc:graphicFrameChg chg="add mod">
          <ac:chgData name="Scott Richards" userId="d7122de5-aedc-4e2b-aeb8-cb69f8e0084e" providerId="ADAL" clId="{1C78955F-990E-40ED-9D96-80E5207480F1}" dt="2024-02-07T10:46:56.928" v="351" actId="1076"/>
          <ac:graphicFrameMkLst>
            <pc:docMk/>
            <pc:sldMk cId="642458606" sldId="274"/>
            <ac:graphicFrameMk id="67" creationId="{C93D5C0D-474A-CFC2-C3AE-1CAEABB61606}"/>
          </ac:graphicFrameMkLst>
        </pc:graphicFrameChg>
        <pc:graphicFrameChg chg="add mod">
          <ac:chgData name="Scott Richards" userId="d7122de5-aedc-4e2b-aeb8-cb69f8e0084e" providerId="ADAL" clId="{1C78955F-990E-40ED-9D96-80E5207480F1}" dt="2024-02-07T10:46:56.928" v="351" actId="1076"/>
          <ac:graphicFrameMkLst>
            <pc:docMk/>
            <pc:sldMk cId="642458606" sldId="274"/>
            <ac:graphicFrameMk id="68" creationId="{727546C6-FC22-6168-51A2-00348CFB16BA}"/>
          </ac:graphicFrameMkLst>
        </pc:graphicFrameChg>
        <pc:graphicFrameChg chg="add mod">
          <ac:chgData name="Scott Richards" userId="d7122de5-aedc-4e2b-aeb8-cb69f8e0084e" providerId="ADAL" clId="{1C78955F-990E-40ED-9D96-80E5207480F1}" dt="2024-02-07T10:46:56.928" v="351" actId="1076"/>
          <ac:graphicFrameMkLst>
            <pc:docMk/>
            <pc:sldMk cId="642458606" sldId="274"/>
            <ac:graphicFrameMk id="69" creationId="{3C729665-E5A3-6175-7192-8A753264724F}"/>
          </ac:graphicFrameMkLst>
        </pc:graphicFrameChg>
        <pc:graphicFrameChg chg="add mod">
          <ac:chgData name="Scott Richards" userId="d7122de5-aedc-4e2b-aeb8-cb69f8e0084e" providerId="ADAL" clId="{1C78955F-990E-40ED-9D96-80E5207480F1}" dt="2024-02-07T10:46:56.928" v="351" actId="1076"/>
          <ac:graphicFrameMkLst>
            <pc:docMk/>
            <pc:sldMk cId="642458606" sldId="274"/>
            <ac:graphicFrameMk id="70" creationId="{FD1BF444-52DE-E857-2045-279004DC7789}"/>
          </ac:graphicFrameMkLst>
        </pc:graphicFrameChg>
        <pc:graphicFrameChg chg="add mod">
          <ac:chgData name="Scott Richards" userId="d7122de5-aedc-4e2b-aeb8-cb69f8e0084e" providerId="ADAL" clId="{1C78955F-990E-40ED-9D96-80E5207480F1}" dt="2024-02-07T10:46:56.928" v="351" actId="1076"/>
          <ac:graphicFrameMkLst>
            <pc:docMk/>
            <pc:sldMk cId="642458606" sldId="274"/>
            <ac:graphicFrameMk id="71" creationId="{3397BB74-D4DF-6996-B47F-EF78978C639D}"/>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72" creationId="{FDDAF7A6-5D48-C3C0-F427-B047A92FD0F7}"/>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73" creationId="{85933F9E-7174-DA9E-E000-22D95CE916D3}"/>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74" creationId="{930D10F9-DF7E-F756-0129-CAFCB809B77C}"/>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75" creationId="{AE5698F9-28A1-DB33-0E33-2878AA1DA48C}"/>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76" creationId="{DC26143E-AA33-7E01-CC32-6935CB31B625}"/>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77" creationId="{D4DEC258-A910-9E24-6078-09A67656314C}"/>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78" creationId="{546FC613-C138-E2DA-5CD1-DEE4DD290729}"/>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79" creationId="{BD3DB539-DDC3-D0CF-FA1F-7D343C5BEA03}"/>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80" creationId="{9CECCBF8-9ECE-879B-B835-60E1FFCDEFCA}"/>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81" creationId="{6016C004-971E-A373-B9F7-F57EC94C52C8}"/>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82" creationId="{78182678-3361-1BF0-FD47-2994A2DC8E92}"/>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83" creationId="{86D2CDB9-E2D5-ED5D-2128-D240468854B0}"/>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84" creationId="{5792C2D3-6E79-A7AD-9CD4-BFF837337A88}"/>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85" creationId="{A51C28E6-A16A-62DF-CD95-8566CCE5E5C4}"/>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86" creationId="{C940C4F6-6E46-F6E8-754A-D921FEBE6708}"/>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87" creationId="{F641E615-52AF-D8F0-C217-F6588854EFB4}"/>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88" creationId="{38AFFEA9-CB80-AFAB-682A-C97A894E7CD3}"/>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89" creationId="{B67A2B09-78C0-3157-5EA9-446E7C34DEB8}"/>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90" creationId="{EA3635EB-0BB7-F78E-1F13-ABB45F466B25}"/>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91" creationId="{943C8601-7CFA-C714-450F-CE80EF0D33AE}"/>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92" creationId="{66E60183-70ED-B31F-4BCD-2998659A227E}"/>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93" creationId="{A1874BDE-3A7C-A3EC-3647-016D65645918}"/>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94" creationId="{786F0041-E8B8-71B8-88E9-507A7ACB7F88}"/>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95" creationId="{A1B39656-244E-3D32-7E16-564CCA95EEEC}"/>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96" creationId="{A8BC4A37-54F4-C2A3-E171-20A6747FE687}"/>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97" creationId="{59EF3BC3-5989-7D85-9D5B-25A3873D6D7A}"/>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98" creationId="{750F16EB-5ACA-5741-18C6-506C1E374A20}"/>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99" creationId="{38126E64-D41C-CF94-9D62-133991EC59D5}"/>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00" creationId="{2205ACD5-97B5-C379-D052-3C44A0BF5727}"/>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01" creationId="{5C38D9BE-13C5-87AE-0B26-6A162F44D09C}"/>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02" creationId="{CCFC2C07-C564-84E5-9EF6-0EA70CBAF435}"/>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03" creationId="{7A18B457-C76B-AD31-6625-8D3F9F8AE656}"/>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04" creationId="{EC55FBF0-AB46-7233-A73B-74D5FD79F161}"/>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05" creationId="{29BB8DF0-2C52-83E2-6E62-84C8815018F9}"/>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06" creationId="{35A93784-4986-0FA5-08E0-86881B5A7E5E}"/>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07" creationId="{F7D6D414-AE2A-1AB1-772D-3CFA1A89112A}"/>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08" creationId="{6FE5DE2D-7CF9-F375-82C2-2C2D9DDF4A1E}"/>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09" creationId="{C7C7410D-8756-1A01-245D-9FAC07107738}"/>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10" creationId="{D1ABBB4C-07A8-B7FB-B94A-F775A190DF09}"/>
          </ac:graphicFrameMkLst>
        </pc:graphicFrameChg>
        <pc:graphicFrameChg chg="add mod">
          <ac:chgData name="Scott Richards" userId="d7122de5-aedc-4e2b-aeb8-cb69f8e0084e" providerId="ADAL" clId="{1C78955F-990E-40ED-9D96-80E5207480F1}" dt="2024-02-07T10:47:06.912" v="352"/>
          <ac:graphicFrameMkLst>
            <pc:docMk/>
            <pc:sldMk cId="642458606" sldId="274"/>
            <ac:graphicFrameMk id="111" creationId="{E5EA5001-37F5-4562-02D7-15D1A3BF78C2}"/>
          </ac:graphicFrameMkLst>
        </pc:graphicFrameChg>
      </pc:sldChg>
      <pc:sldChg chg="modSp mod">
        <pc:chgData name="Scott Richards" userId="d7122de5-aedc-4e2b-aeb8-cb69f8e0084e" providerId="ADAL" clId="{1C78955F-990E-40ED-9D96-80E5207480F1}" dt="2024-02-07T10:42:57.063" v="308" actId="1076"/>
        <pc:sldMkLst>
          <pc:docMk/>
          <pc:sldMk cId="2850946535" sldId="277"/>
        </pc:sldMkLst>
        <pc:graphicFrameChg chg="modGraphic">
          <ac:chgData name="Scott Richards" userId="d7122de5-aedc-4e2b-aeb8-cb69f8e0084e" providerId="ADAL" clId="{1C78955F-990E-40ED-9D96-80E5207480F1}" dt="2024-02-07T10:40:47.914" v="306" actId="339"/>
          <ac:graphicFrameMkLst>
            <pc:docMk/>
            <pc:sldMk cId="2850946535" sldId="277"/>
            <ac:graphicFrameMk id="27" creationId="{D08AEB94-8E3D-AE1F-1174-61652923D052}"/>
          </ac:graphicFrameMkLst>
        </pc:graphicFrameChg>
        <pc:graphicFrameChg chg="mod">
          <ac:chgData name="Scott Richards" userId="d7122de5-aedc-4e2b-aeb8-cb69f8e0084e" providerId="ADAL" clId="{1C78955F-990E-40ED-9D96-80E5207480F1}" dt="2024-02-07T10:42:57.063" v="308" actId="1076"/>
          <ac:graphicFrameMkLst>
            <pc:docMk/>
            <pc:sldMk cId="2850946535" sldId="277"/>
            <ac:graphicFrameMk id="28" creationId="{8A593FC1-D54C-5E1A-4B94-0AE75D211D0F}"/>
          </ac:graphicFrameMkLst>
        </pc:graphicFrameChg>
      </pc:sldChg>
    </pc:docChg>
  </pc:docChgLst>
  <pc:docChgLst>
    <pc:chgData name="Josh Shiells" userId="S::js2313@kent.ac.uk::7777a74e-eb15-44ab-9296-313991752586" providerId="AD" clId="Web-{57BD776F-8BA1-4E20-96DB-07E36473E55E}"/>
    <pc:docChg chg="addSld delSld modSld">
      <pc:chgData name="Josh Shiells" userId="S::js2313@kent.ac.uk::7777a74e-eb15-44ab-9296-313991752586" providerId="AD" clId="Web-{57BD776F-8BA1-4E20-96DB-07E36473E55E}" dt="2024-01-31T10:53:08.092" v="155" actId="20577"/>
      <pc:docMkLst>
        <pc:docMk/>
      </pc:docMkLst>
      <pc:sldChg chg="modSp">
        <pc:chgData name="Josh Shiells" userId="S::js2313@kent.ac.uk::7777a74e-eb15-44ab-9296-313991752586" providerId="AD" clId="Web-{57BD776F-8BA1-4E20-96DB-07E36473E55E}" dt="2024-01-31T10:37:41.287" v="1" actId="20577"/>
        <pc:sldMkLst>
          <pc:docMk/>
          <pc:sldMk cId="2727414532" sldId="256"/>
        </pc:sldMkLst>
        <pc:spChg chg="mod">
          <ac:chgData name="Josh Shiells" userId="S::js2313@kent.ac.uk::7777a74e-eb15-44ab-9296-313991752586" providerId="AD" clId="Web-{57BD776F-8BA1-4E20-96DB-07E36473E55E}" dt="2024-01-31T10:37:41.287" v="1" actId="20577"/>
          <ac:spMkLst>
            <pc:docMk/>
            <pc:sldMk cId="2727414532" sldId="256"/>
            <ac:spMk id="2" creationId="{0FFC0E12-C5B0-1923-4D7B-63A83D0C03E3}"/>
          </ac:spMkLst>
        </pc:spChg>
      </pc:sldChg>
      <pc:sldChg chg="modSp">
        <pc:chgData name="Josh Shiells" userId="S::js2313@kent.ac.uk::7777a74e-eb15-44ab-9296-313991752586" providerId="AD" clId="Web-{57BD776F-8BA1-4E20-96DB-07E36473E55E}" dt="2024-01-31T10:43:54.934" v="103" actId="20577"/>
        <pc:sldMkLst>
          <pc:docMk/>
          <pc:sldMk cId="1039085145" sldId="260"/>
        </pc:sldMkLst>
        <pc:spChg chg="mod">
          <ac:chgData name="Josh Shiells" userId="S::js2313@kent.ac.uk::7777a74e-eb15-44ab-9296-313991752586" providerId="AD" clId="Web-{57BD776F-8BA1-4E20-96DB-07E36473E55E}" dt="2024-01-31T10:43:54.934" v="103" actId="20577"/>
          <ac:spMkLst>
            <pc:docMk/>
            <pc:sldMk cId="1039085145" sldId="260"/>
            <ac:spMk id="2" creationId="{8CFDE59C-75AC-13A6-B159-714CE20F0A98}"/>
          </ac:spMkLst>
        </pc:spChg>
        <pc:spChg chg="mod">
          <ac:chgData name="Josh Shiells" userId="S::js2313@kent.ac.uk::7777a74e-eb15-44ab-9296-313991752586" providerId="AD" clId="Web-{57BD776F-8BA1-4E20-96DB-07E36473E55E}" dt="2024-01-31T10:43:34.574" v="92" actId="20577"/>
          <ac:spMkLst>
            <pc:docMk/>
            <pc:sldMk cId="1039085145" sldId="260"/>
            <ac:spMk id="3" creationId="{D19A60A5-834D-448E-6783-1243E0D31C79}"/>
          </ac:spMkLst>
        </pc:spChg>
      </pc:sldChg>
      <pc:sldChg chg="modSp del">
        <pc:chgData name="Josh Shiells" userId="S::js2313@kent.ac.uk::7777a74e-eb15-44ab-9296-313991752586" providerId="AD" clId="Web-{57BD776F-8BA1-4E20-96DB-07E36473E55E}" dt="2024-01-31T10:40:14.749" v="5"/>
        <pc:sldMkLst>
          <pc:docMk/>
          <pc:sldMk cId="2526832231" sldId="265"/>
        </pc:sldMkLst>
        <pc:spChg chg="mod">
          <ac:chgData name="Josh Shiells" userId="S::js2313@kent.ac.uk::7777a74e-eb15-44ab-9296-313991752586" providerId="AD" clId="Web-{57BD776F-8BA1-4E20-96DB-07E36473E55E}" dt="2024-01-31T10:40:09.374" v="4" actId="20577"/>
          <ac:spMkLst>
            <pc:docMk/>
            <pc:sldMk cId="2526832231" sldId="265"/>
            <ac:spMk id="2" creationId="{5BC0176D-866B-7F8D-C557-668F94ECC1D0}"/>
          </ac:spMkLst>
        </pc:spChg>
      </pc:sldChg>
      <pc:sldChg chg="modSp add replId">
        <pc:chgData name="Josh Shiells" userId="S::js2313@kent.ac.uk::7777a74e-eb15-44ab-9296-313991752586" providerId="AD" clId="Web-{57BD776F-8BA1-4E20-96DB-07E36473E55E}" dt="2024-01-31T10:53:08.092" v="155" actId="20577"/>
        <pc:sldMkLst>
          <pc:docMk/>
          <pc:sldMk cId="3784802386" sldId="271"/>
        </pc:sldMkLst>
        <pc:spChg chg="mod">
          <ac:chgData name="Josh Shiells" userId="S::js2313@kent.ac.uk::7777a74e-eb15-44ab-9296-313991752586" providerId="AD" clId="Web-{57BD776F-8BA1-4E20-96DB-07E36473E55E}" dt="2024-01-31T10:44:07.169" v="105" actId="20577"/>
          <ac:spMkLst>
            <pc:docMk/>
            <pc:sldMk cId="3784802386" sldId="271"/>
            <ac:spMk id="2" creationId="{91246D2B-A9B7-897A-5568-3E800292D429}"/>
          </ac:spMkLst>
        </pc:spChg>
        <pc:spChg chg="mod">
          <ac:chgData name="Josh Shiells" userId="S::js2313@kent.ac.uk::7777a74e-eb15-44ab-9296-313991752586" providerId="AD" clId="Web-{57BD776F-8BA1-4E20-96DB-07E36473E55E}" dt="2024-01-31T10:53:08.092" v="155" actId="20577"/>
          <ac:spMkLst>
            <pc:docMk/>
            <pc:sldMk cId="3784802386" sldId="271"/>
            <ac:spMk id="3" creationId="{F5556E2E-147A-CDA0-F24E-2CB68FFC17CE}"/>
          </ac:spMkLst>
        </pc:spChg>
      </pc:sldChg>
    </pc:docChg>
  </pc:docChgLst>
  <pc:docChgLst>
    <pc:chgData name="Edwin Clarke" userId="S::ec634@kent.ac.uk::a0fabe04-9b23-4ae2-b2ac-640bae9165f5" providerId="AD" clId="Web-{0CA80624-92D1-4EB0-A7CF-75E419A69EB9}"/>
    <pc:docChg chg="modSld">
      <pc:chgData name="Edwin Clarke" userId="S::ec634@kent.ac.uk::a0fabe04-9b23-4ae2-b2ac-640bae9165f5" providerId="AD" clId="Web-{0CA80624-92D1-4EB0-A7CF-75E419A69EB9}" dt="2024-01-31T10:50:30.693" v="34" actId="20577"/>
      <pc:docMkLst>
        <pc:docMk/>
      </pc:docMkLst>
      <pc:sldChg chg="modSp">
        <pc:chgData name="Edwin Clarke" userId="S::ec634@kent.ac.uk::a0fabe04-9b23-4ae2-b2ac-640bae9165f5" providerId="AD" clId="Web-{0CA80624-92D1-4EB0-A7CF-75E419A69EB9}" dt="2024-01-31T10:40:20.083" v="8" actId="20577"/>
        <pc:sldMkLst>
          <pc:docMk/>
          <pc:sldMk cId="2727414532" sldId="256"/>
        </pc:sldMkLst>
        <pc:spChg chg="mod">
          <ac:chgData name="Edwin Clarke" userId="S::ec634@kent.ac.uk::a0fabe04-9b23-4ae2-b2ac-640bae9165f5" providerId="AD" clId="Web-{0CA80624-92D1-4EB0-A7CF-75E419A69EB9}" dt="2024-01-31T10:40:20.083" v="8" actId="20577"/>
          <ac:spMkLst>
            <pc:docMk/>
            <pc:sldMk cId="2727414532" sldId="256"/>
            <ac:spMk id="3" creationId="{0545D6B6-C0C7-9694-954B-0702C60E7079}"/>
          </ac:spMkLst>
        </pc:spChg>
      </pc:sldChg>
      <pc:sldChg chg="modSp">
        <pc:chgData name="Edwin Clarke" userId="S::ec634@kent.ac.uk::a0fabe04-9b23-4ae2-b2ac-640bae9165f5" providerId="AD" clId="Web-{0CA80624-92D1-4EB0-A7CF-75E419A69EB9}" dt="2024-01-31T10:50:30.693" v="34" actId="20577"/>
        <pc:sldMkLst>
          <pc:docMk/>
          <pc:sldMk cId="1100915440" sldId="263"/>
        </pc:sldMkLst>
        <pc:spChg chg="mod">
          <ac:chgData name="Edwin Clarke" userId="S::ec634@kent.ac.uk::a0fabe04-9b23-4ae2-b2ac-640bae9165f5" providerId="AD" clId="Web-{0CA80624-92D1-4EB0-A7CF-75E419A69EB9}" dt="2024-01-31T10:49:53.005" v="28" actId="20577"/>
          <ac:spMkLst>
            <pc:docMk/>
            <pc:sldMk cId="1100915440" sldId="263"/>
            <ac:spMk id="2" creationId="{709A9621-02E8-AD84-36C0-52FB903BFE88}"/>
          </ac:spMkLst>
        </pc:spChg>
        <pc:spChg chg="mod">
          <ac:chgData name="Edwin Clarke" userId="S::ec634@kent.ac.uk::a0fabe04-9b23-4ae2-b2ac-640bae9165f5" providerId="AD" clId="Web-{0CA80624-92D1-4EB0-A7CF-75E419A69EB9}" dt="2024-01-31T10:50:30.693" v="34" actId="20577"/>
          <ac:spMkLst>
            <pc:docMk/>
            <pc:sldMk cId="1100915440" sldId="263"/>
            <ac:spMk id="3" creationId="{800450C3-A465-9045-D681-CA58F31D2815}"/>
          </ac:spMkLst>
        </pc:spChg>
      </pc:sldChg>
      <pc:sldChg chg="modSp">
        <pc:chgData name="Edwin Clarke" userId="S::ec634@kent.ac.uk::a0fabe04-9b23-4ae2-b2ac-640bae9165f5" providerId="AD" clId="Web-{0CA80624-92D1-4EB0-A7CF-75E419A69EB9}" dt="2024-01-31T10:49:59.255" v="31" actId="20577"/>
        <pc:sldMkLst>
          <pc:docMk/>
          <pc:sldMk cId="1226626" sldId="264"/>
        </pc:sldMkLst>
        <pc:spChg chg="mod">
          <ac:chgData name="Edwin Clarke" userId="S::ec634@kent.ac.uk::a0fabe04-9b23-4ae2-b2ac-640bae9165f5" providerId="AD" clId="Web-{0CA80624-92D1-4EB0-A7CF-75E419A69EB9}" dt="2024-01-31T10:49:59.255" v="31" actId="20577"/>
          <ac:spMkLst>
            <pc:docMk/>
            <pc:sldMk cId="1226626" sldId="264"/>
            <ac:spMk id="2" creationId="{E23965E5-77A1-C413-A49E-AC09863E8CA9}"/>
          </ac:spMkLst>
        </pc:spChg>
      </pc:sldChg>
    </pc:docChg>
  </pc:docChgLst>
  <pc:docChgLst>
    <pc:chgData name="Vit Strelcuks" userId="S::vs364@kent.ac.uk::33f31569-71a6-4cb6-8ecb-6cf7cff68dc9" providerId="AD" clId="Web-{2B1177A6-B470-AE25-52D5-F8D6F8B01CBE}"/>
    <pc:docChg chg="addSld modSld">
      <pc:chgData name="Vit Strelcuks" userId="S::vs364@kent.ac.uk::33f31569-71a6-4cb6-8ecb-6cf7cff68dc9" providerId="AD" clId="Web-{2B1177A6-B470-AE25-52D5-F8D6F8B01CBE}" dt="2024-02-07T10:48:35.684" v="290" actId="1076"/>
      <pc:docMkLst>
        <pc:docMk/>
      </pc:docMkLst>
      <pc:sldChg chg="modSp">
        <pc:chgData name="Vit Strelcuks" userId="S::vs364@kent.ac.uk::33f31569-71a6-4cb6-8ecb-6cf7cff68dc9" providerId="AD" clId="Web-{2B1177A6-B470-AE25-52D5-F8D6F8B01CBE}" dt="2024-02-07T10:48:35.684" v="290" actId="1076"/>
        <pc:sldMkLst>
          <pc:docMk/>
          <pc:sldMk cId="3604501738" sldId="257"/>
        </pc:sldMkLst>
        <pc:graphicFrameChg chg="mod">
          <ac:chgData name="Vit Strelcuks" userId="S::vs364@kent.ac.uk::33f31569-71a6-4cb6-8ecb-6cf7cff68dc9" providerId="AD" clId="Web-{2B1177A6-B470-AE25-52D5-F8D6F8B01CBE}" dt="2024-02-07T10:48:35.684" v="290" actId="1076"/>
          <ac:graphicFrameMkLst>
            <pc:docMk/>
            <pc:sldMk cId="3604501738" sldId="257"/>
            <ac:graphicFrameMk id="10" creationId="{54483755-16BA-AE8E-F916-4C929213973A}"/>
          </ac:graphicFrameMkLst>
        </pc:graphicFrameChg>
        <pc:picChg chg="mod">
          <ac:chgData name="Vit Strelcuks" userId="S::vs364@kent.ac.uk::33f31569-71a6-4cb6-8ecb-6cf7cff68dc9" providerId="AD" clId="Web-{2B1177A6-B470-AE25-52D5-F8D6F8B01CBE}" dt="2024-02-07T10:48:34.965" v="289" actId="1076"/>
          <ac:picMkLst>
            <pc:docMk/>
            <pc:sldMk cId="3604501738" sldId="257"/>
            <ac:picMk id="4" creationId="{BB4233DE-8210-514F-C784-273F9DC5B4EB}"/>
          </ac:picMkLst>
        </pc:picChg>
      </pc:sldChg>
      <pc:sldChg chg="modSp">
        <pc:chgData name="Vit Strelcuks" userId="S::vs364@kent.ac.uk::33f31569-71a6-4cb6-8ecb-6cf7cff68dc9" providerId="AD" clId="Web-{2B1177A6-B470-AE25-52D5-F8D6F8B01CBE}" dt="2024-02-07T10:11:07.461" v="0" actId="1076"/>
        <pc:sldMkLst>
          <pc:docMk/>
          <pc:sldMk cId="1246043165" sldId="262"/>
        </pc:sldMkLst>
        <pc:graphicFrameChg chg="mod">
          <ac:chgData name="Vit Strelcuks" userId="S::vs364@kent.ac.uk::33f31569-71a6-4cb6-8ecb-6cf7cff68dc9" providerId="AD" clId="Web-{2B1177A6-B470-AE25-52D5-F8D6F8B01CBE}" dt="2024-02-07T10:11:07.461" v="0" actId="1076"/>
          <ac:graphicFrameMkLst>
            <pc:docMk/>
            <pc:sldMk cId="1246043165" sldId="262"/>
            <ac:graphicFrameMk id="4" creationId="{EE029F17-6702-DB7F-12CC-8EFC29EC3110}"/>
          </ac:graphicFrameMkLst>
        </pc:graphicFrameChg>
      </pc:sldChg>
      <pc:sldChg chg="modSp">
        <pc:chgData name="Vit Strelcuks" userId="S::vs364@kent.ac.uk::33f31569-71a6-4cb6-8ecb-6cf7cff68dc9" providerId="AD" clId="Web-{2B1177A6-B470-AE25-52D5-F8D6F8B01CBE}" dt="2024-02-07T10:20:36.701" v="43" actId="1076"/>
        <pc:sldMkLst>
          <pc:docMk/>
          <pc:sldMk cId="4052060261" sldId="269"/>
        </pc:sldMkLst>
        <pc:spChg chg="mod">
          <ac:chgData name="Vit Strelcuks" userId="S::vs364@kent.ac.uk::33f31569-71a6-4cb6-8ecb-6cf7cff68dc9" providerId="AD" clId="Web-{2B1177A6-B470-AE25-52D5-F8D6F8B01CBE}" dt="2024-02-07T10:20:36.701" v="43" actId="1076"/>
          <ac:spMkLst>
            <pc:docMk/>
            <pc:sldMk cId="4052060261" sldId="269"/>
            <ac:spMk id="3" creationId="{8D155E05-C8DE-3DC1-349A-CED8AA985A03}"/>
          </ac:spMkLst>
        </pc:spChg>
        <pc:graphicFrameChg chg="mod">
          <ac:chgData name="Vit Strelcuks" userId="S::vs364@kent.ac.uk::33f31569-71a6-4cb6-8ecb-6cf7cff68dc9" providerId="AD" clId="Web-{2B1177A6-B470-AE25-52D5-F8D6F8B01CBE}" dt="2024-02-07T10:12:09.903" v="3" actId="1076"/>
          <ac:graphicFrameMkLst>
            <pc:docMk/>
            <pc:sldMk cId="4052060261" sldId="269"/>
            <ac:graphicFrameMk id="4" creationId="{FF4BECC9-21BF-B5BE-58A1-1D68A32C90D0}"/>
          </ac:graphicFrameMkLst>
        </pc:graphicFrameChg>
      </pc:sldChg>
      <pc:sldChg chg="modSp">
        <pc:chgData name="Vit Strelcuks" userId="S::vs364@kent.ac.uk::33f31569-71a6-4cb6-8ecb-6cf7cff68dc9" providerId="AD" clId="Web-{2B1177A6-B470-AE25-52D5-F8D6F8B01CBE}" dt="2024-02-07T10:20:18.325" v="39" actId="20577"/>
        <pc:sldMkLst>
          <pc:docMk/>
          <pc:sldMk cId="2526162216" sldId="270"/>
        </pc:sldMkLst>
        <pc:spChg chg="mod">
          <ac:chgData name="Vit Strelcuks" userId="S::vs364@kent.ac.uk::33f31569-71a6-4cb6-8ecb-6cf7cff68dc9" providerId="AD" clId="Web-{2B1177A6-B470-AE25-52D5-F8D6F8B01CBE}" dt="2024-02-07T10:20:18.325" v="39" actId="20577"/>
          <ac:spMkLst>
            <pc:docMk/>
            <pc:sldMk cId="2526162216" sldId="270"/>
            <ac:spMk id="3" creationId="{8D155E05-C8DE-3DC1-349A-CED8AA985A03}"/>
          </ac:spMkLst>
        </pc:spChg>
        <pc:spChg chg="mod">
          <ac:chgData name="Vit Strelcuks" userId="S::vs364@kent.ac.uk::33f31569-71a6-4cb6-8ecb-6cf7cff68dc9" providerId="AD" clId="Web-{2B1177A6-B470-AE25-52D5-F8D6F8B01CBE}" dt="2024-02-07T10:18:31.678" v="28" actId="1076"/>
          <ac:spMkLst>
            <pc:docMk/>
            <pc:sldMk cId="2526162216" sldId="270"/>
            <ac:spMk id="5" creationId="{613FBC44-7789-8212-DBAE-4865177A3606}"/>
          </ac:spMkLst>
        </pc:spChg>
        <pc:graphicFrameChg chg="mod">
          <ac:chgData name="Vit Strelcuks" userId="S::vs364@kent.ac.uk::33f31569-71a6-4cb6-8ecb-6cf7cff68dc9" providerId="AD" clId="Web-{2B1177A6-B470-AE25-52D5-F8D6F8B01CBE}" dt="2024-02-07T10:18:32.881" v="29" actId="1076"/>
          <ac:graphicFrameMkLst>
            <pc:docMk/>
            <pc:sldMk cId="2526162216" sldId="270"/>
            <ac:graphicFrameMk id="4" creationId="{AB056C20-7ACB-A9CB-3005-A8F94825463F}"/>
          </ac:graphicFrameMkLst>
        </pc:graphicFrameChg>
      </pc:sldChg>
      <pc:sldChg chg="delSp modSp new delAnim">
        <pc:chgData name="Vit Strelcuks" userId="S::vs364@kent.ac.uk::33f31569-71a6-4cb6-8ecb-6cf7cff68dc9" providerId="AD" clId="Web-{2B1177A6-B470-AE25-52D5-F8D6F8B01CBE}" dt="2024-02-07T10:47:41.306" v="288" actId="20577"/>
        <pc:sldMkLst>
          <pc:docMk/>
          <pc:sldMk cId="167084016" sldId="272"/>
        </pc:sldMkLst>
        <pc:spChg chg="mod">
          <ac:chgData name="Vit Strelcuks" userId="S::vs364@kent.ac.uk::33f31569-71a6-4cb6-8ecb-6cf7cff68dc9" providerId="AD" clId="Web-{2B1177A6-B470-AE25-52D5-F8D6F8B01CBE}" dt="2024-02-07T10:24:55.327" v="118" actId="20577"/>
          <ac:spMkLst>
            <pc:docMk/>
            <pc:sldMk cId="167084016" sldId="272"/>
            <ac:spMk id="2" creationId="{9F32E189-9CD6-F6A3-738E-A20246CB58EF}"/>
          </ac:spMkLst>
        </pc:spChg>
        <pc:spChg chg="mod">
          <ac:chgData name="Vit Strelcuks" userId="S::vs364@kent.ac.uk::33f31569-71a6-4cb6-8ecb-6cf7cff68dc9" providerId="AD" clId="Web-{2B1177A6-B470-AE25-52D5-F8D6F8B01CBE}" dt="2024-02-07T10:47:41.306" v="288" actId="20577"/>
          <ac:spMkLst>
            <pc:docMk/>
            <pc:sldMk cId="167084016" sldId="272"/>
            <ac:spMk id="3" creationId="{C609A339-A490-4E99-46BB-3C7EF31F6F30}"/>
          </ac:spMkLst>
        </pc:spChg>
        <pc:graphicFrameChg chg="mod">
          <ac:chgData name="Vit Strelcuks" userId="S::vs364@kent.ac.uk::33f31569-71a6-4cb6-8ecb-6cf7cff68dc9" providerId="AD" clId="Web-{2B1177A6-B470-AE25-52D5-F8D6F8B01CBE}" dt="2024-02-07T10:39:43.525" v="208" actId="1076"/>
          <ac:graphicFrameMkLst>
            <pc:docMk/>
            <pc:sldMk cId="167084016" sldId="272"/>
            <ac:graphicFrameMk id="5" creationId="{86812A5E-AC31-45AA-9FDF-349FCB8448DC}"/>
          </ac:graphicFrameMkLst>
        </pc:graphicFrameChg>
        <pc:graphicFrameChg chg="del">
          <ac:chgData name="Vit Strelcuks" userId="S::vs364@kent.ac.uk::33f31569-71a6-4cb6-8ecb-6cf7cff68dc9" providerId="AD" clId="Web-{2B1177A6-B470-AE25-52D5-F8D6F8B01CBE}" dt="2024-02-07T10:46:52.896" v="280"/>
          <ac:graphicFrameMkLst>
            <pc:docMk/>
            <pc:sldMk cId="167084016" sldId="272"/>
            <ac:graphicFrameMk id="7" creationId="{5F2BAC61-5FA6-9862-460A-7363FDF5ED00}"/>
          </ac:graphicFrameMkLst>
        </pc:graphicFrameChg>
        <pc:graphicFrameChg chg="mod">
          <ac:chgData name="Vit Strelcuks" userId="S::vs364@kent.ac.uk::33f31569-71a6-4cb6-8ecb-6cf7cff68dc9" providerId="AD" clId="Web-{2B1177A6-B470-AE25-52D5-F8D6F8B01CBE}" dt="2024-02-07T10:39:45.275" v="209" actId="1076"/>
          <ac:graphicFrameMkLst>
            <pc:docMk/>
            <pc:sldMk cId="167084016" sldId="272"/>
            <ac:graphicFrameMk id="8" creationId="{F94015CF-1749-51B6-618A-1A50417DE441}"/>
          </ac:graphicFrameMkLst>
        </pc:graphicFrameChg>
        <pc:graphicFrameChg chg="del">
          <ac:chgData name="Vit Strelcuks" userId="S::vs364@kent.ac.uk::33f31569-71a6-4cb6-8ecb-6cf7cff68dc9" providerId="AD" clId="Web-{2B1177A6-B470-AE25-52D5-F8D6F8B01CBE}" dt="2024-02-07T10:46:51.693" v="279"/>
          <ac:graphicFrameMkLst>
            <pc:docMk/>
            <pc:sldMk cId="167084016" sldId="272"/>
            <ac:graphicFrameMk id="9" creationId="{8159D888-E3AB-26A4-BE7E-C585FAF7A974}"/>
          </ac:graphicFrameMkLst>
        </pc:graphicFrameChg>
        <pc:graphicFrameChg chg="del">
          <ac:chgData name="Vit Strelcuks" userId="S::vs364@kent.ac.uk::33f31569-71a6-4cb6-8ecb-6cf7cff68dc9" providerId="AD" clId="Web-{2B1177A6-B470-AE25-52D5-F8D6F8B01CBE}" dt="2024-02-07T10:46:49.271" v="278"/>
          <ac:graphicFrameMkLst>
            <pc:docMk/>
            <pc:sldMk cId="167084016" sldId="272"/>
            <ac:graphicFrameMk id="10" creationId="{CB8F4CF5-2AC9-6778-C550-F4C2F9D22365}"/>
          </ac:graphicFrameMkLst>
        </pc:graphicFrameChg>
        <pc:graphicFrameChg chg="del">
          <ac:chgData name="Vit Strelcuks" userId="S::vs364@kent.ac.uk::33f31569-71a6-4cb6-8ecb-6cf7cff68dc9" providerId="AD" clId="Web-{2B1177A6-B470-AE25-52D5-F8D6F8B01CBE}" dt="2024-02-07T10:46:48.584" v="277"/>
          <ac:graphicFrameMkLst>
            <pc:docMk/>
            <pc:sldMk cId="167084016" sldId="272"/>
            <ac:graphicFrameMk id="11" creationId="{BD4BACE3-AF29-3604-2FE7-36FB79558432}"/>
          </ac:graphicFrameMkLst>
        </pc:graphicFrameChg>
        <pc:graphicFrameChg chg="del ord">
          <ac:chgData name="Vit Strelcuks" userId="S::vs364@kent.ac.uk::33f31569-71a6-4cb6-8ecb-6cf7cff68dc9" providerId="AD" clId="Web-{2B1177A6-B470-AE25-52D5-F8D6F8B01CBE}" dt="2024-02-07T10:46:59.491" v="282"/>
          <ac:graphicFrameMkLst>
            <pc:docMk/>
            <pc:sldMk cId="167084016" sldId="272"/>
            <ac:graphicFrameMk id="12" creationId="{42CB15B1-67B8-5F24-F09B-B988AD4DA05A}"/>
          </ac:graphicFrameMkLst>
        </pc:graphicFrameChg>
        <pc:graphicFrameChg chg="del">
          <ac:chgData name="Vit Strelcuks" userId="S::vs364@kent.ac.uk::33f31569-71a6-4cb6-8ecb-6cf7cff68dc9" providerId="AD" clId="Web-{2B1177A6-B470-AE25-52D5-F8D6F8B01CBE}" dt="2024-02-07T10:46:56.459" v="281"/>
          <ac:graphicFrameMkLst>
            <pc:docMk/>
            <pc:sldMk cId="167084016" sldId="272"/>
            <ac:graphicFrameMk id="13" creationId="{7D8701FA-9CD2-FE55-A264-8B2117007FDB}"/>
          </ac:graphicFrameMkLst>
        </pc:graphicFrameChg>
      </pc:sldChg>
    </pc:docChg>
  </pc:docChgLst>
  <pc:docChgLst>
    <pc:chgData name="Scott Richards" userId="S::sr845@kent.ac.uk::d7122de5-aedc-4e2b-aeb8-cb69f8e0084e" providerId="AD" clId="Web-{8FB4E376-1715-E186-C04D-89655F6CE457}"/>
    <pc:docChg chg="delSld modSld addMainMaster delMainMaster">
      <pc:chgData name="Scott Richards" userId="S::sr845@kent.ac.uk::d7122de5-aedc-4e2b-aeb8-cb69f8e0084e" providerId="AD" clId="Web-{8FB4E376-1715-E186-C04D-89655F6CE457}" dt="2024-02-12T23:17:22.751" v="2"/>
      <pc:docMkLst>
        <pc:docMk/>
      </pc:docMkLst>
      <pc:sldChg chg="delSp modSp mod modClrScheme delDesignElem chgLayout">
        <pc:chgData name="Scott Richards" userId="S::sr845@kent.ac.uk::d7122de5-aedc-4e2b-aeb8-cb69f8e0084e" providerId="AD" clId="Web-{8FB4E376-1715-E186-C04D-89655F6CE457}" dt="2024-02-12T23:17:22.751" v="2"/>
        <pc:sldMkLst>
          <pc:docMk/>
          <pc:sldMk cId="2727414532" sldId="256"/>
        </pc:sldMkLst>
        <pc:spChg chg="mod ord">
          <ac:chgData name="Scott Richards" userId="S::sr845@kent.ac.uk::d7122de5-aedc-4e2b-aeb8-cb69f8e0084e" providerId="AD" clId="Web-{8FB4E376-1715-E186-C04D-89655F6CE457}" dt="2024-02-12T23:17:22.751" v="2"/>
          <ac:spMkLst>
            <pc:docMk/>
            <pc:sldMk cId="2727414532" sldId="256"/>
            <ac:spMk id="2" creationId="{0FFC0E12-C5B0-1923-4D7B-63A83D0C03E3}"/>
          </ac:spMkLst>
        </pc:spChg>
        <pc:spChg chg="mod ord">
          <ac:chgData name="Scott Richards" userId="S::sr845@kent.ac.uk::d7122de5-aedc-4e2b-aeb8-cb69f8e0084e" providerId="AD" clId="Web-{8FB4E376-1715-E186-C04D-89655F6CE457}" dt="2024-02-12T23:17:22.751" v="2"/>
          <ac:spMkLst>
            <pc:docMk/>
            <pc:sldMk cId="2727414532" sldId="256"/>
            <ac:spMk id="3" creationId="{0545D6B6-C0C7-9694-954B-0702C60E7079}"/>
          </ac:spMkLst>
        </pc:spChg>
        <pc:spChg chg="del">
          <ac:chgData name="Scott Richards" userId="S::sr845@kent.ac.uk::d7122de5-aedc-4e2b-aeb8-cb69f8e0084e" providerId="AD" clId="Web-{8FB4E376-1715-E186-C04D-89655F6CE457}" dt="2024-02-12T23:17:20.548" v="1"/>
          <ac:spMkLst>
            <pc:docMk/>
            <pc:sldMk cId="2727414532" sldId="256"/>
            <ac:spMk id="13" creationId="{C1DD1A8A-57D5-4A81-AD04-532B043C5611}"/>
          </ac:spMkLst>
        </pc:spChg>
        <pc:spChg chg="del">
          <ac:chgData name="Scott Richards" userId="S::sr845@kent.ac.uk::d7122de5-aedc-4e2b-aeb8-cb69f8e0084e" providerId="AD" clId="Web-{8FB4E376-1715-E186-C04D-89655F6CE457}" dt="2024-02-12T23:17:20.548" v="1"/>
          <ac:spMkLst>
            <pc:docMk/>
            <pc:sldMk cId="2727414532" sldId="256"/>
            <ac:spMk id="15" creationId="{007891EC-4501-44ED-A8C8-B11B6DB767AB}"/>
          </ac:spMkLst>
        </pc:spChg>
      </pc:sldChg>
      <pc:sldChg chg="modSp mod modClrScheme chgLayout">
        <pc:chgData name="Scott Richards" userId="S::sr845@kent.ac.uk::d7122de5-aedc-4e2b-aeb8-cb69f8e0084e" providerId="AD" clId="Web-{8FB4E376-1715-E186-C04D-89655F6CE457}" dt="2024-02-12T23:17:22.751" v="2"/>
        <pc:sldMkLst>
          <pc:docMk/>
          <pc:sldMk cId="3604501738" sldId="257"/>
        </pc:sldMkLst>
        <pc:spChg chg="mod ord">
          <ac:chgData name="Scott Richards" userId="S::sr845@kent.ac.uk::d7122de5-aedc-4e2b-aeb8-cb69f8e0084e" providerId="AD" clId="Web-{8FB4E376-1715-E186-C04D-89655F6CE457}" dt="2024-02-12T23:17:22.751" v="2"/>
          <ac:spMkLst>
            <pc:docMk/>
            <pc:sldMk cId="3604501738" sldId="257"/>
            <ac:spMk id="2" creationId="{22F3F108-8DB4-318E-8F59-513E2650FC1D}"/>
          </ac:spMkLst>
        </pc:spChg>
        <pc:spChg chg="mod ord">
          <ac:chgData name="Scott Richards" userId="S::sr845@kent.ac.uk::d7122de5-aedc-4e2b-aeb8-cb69f8e0084e" providerId="AD" clId="Web-{8FB4E376-1715-E186-C04D-89655F6CE457}" dt="2024-02-12T23:17:22.751" v="2"/>
          <ac:spMkLst>
            <pc:docMk/>
            <pc:sldMk cId="3604501738" sldId="257"/>
            <ac:spMk id="3" creationId="{8D155E05-C8DE-3DC1-349A-CED8AA985A03}"/>
          </ac:spMkLst>
        </pc:spChg>
      </pc:sldChg>
      <pc:sldChg chg="modSp mod modClrScheme chgLayout">
        <pc:chgData name="Scott Richards" userId="S::sr845@kent.ac.uk::d7122de5-aedc-4e2b-aeb8-cb69f8e0084e" providerId="AD" clId="Web-{8FB4E376-1715-E186-C04D-89655F6CE457}" dt="2024-02-12T23:17:22.751" v="2"/>
        <pc:sldMkLst>
          <pc:docMk/>
          <pc:sldMk cId="1039085145" sldId="260"/>
        </pc:sldMkLst>
        <pc:spChg chg="mod ord">
          <ac:chgData name="Scott Richards" userId="S::sr845@kent.ac.uk::d7122de5-aedc-4e2b-aeb8-cb69f8e0084e" providerId="AD" clId="Web-{8FB4E376-1715-E186-C04D-89655F6CE457}" dt="2024-02-12T23:17:22.751" v="2"/>
          <ac:spMkLst>
            <pc:docMk/>
            <pc:sldMk cId="1039085145" sldId="260"/>
            <ac:spMk id="2" creationId="{8CFDE59C-75AC-13A6-B159-714CE20F0A98}"/>
          </ac:spMkLst>
        </pc:spChg>
        <pc:spChg chg="mod ord">
          <ac:chgData name="Scott Richards" userId="S::sr845@kent.ac.uk::d7122de5-aedc-4e2b-aeb8-cb69f8e0084e" providerId="AD" clId="Web-{8FB4E376-1715-E186-C04D-89655F6CE457}" dt="2024-02-12T23:17:22.751" v="2"/>
          <ac:spMkLst>
            <pc:docMk/>
            <pc:sldMk cId="1039085145" sldId="260"/>
            <ac:spMk id="3" creationId="{D19A60A5-834D-448E-6783-1243E0D31C79}"/>
          </ac:spMkLst>
        </pc:spChg>
      </pc:sldChg>
      <pc:sldChg chg="modSp mod modClrScheme chgLayout">
        <pc:chgData name="Scott Richards" userId="S::sr845@kent.ac.uk::d7122de5-aedc-4e2b-aeb8-cb69f8e0084e" providerId="AD" clId="Web-{8FB4E376-1715-E186-C04D-89655F6CE457}" dt="2024-02-12T23:17:22.751" v="2"/>
        <pc:sldMkLst>
          <pc:docMk/>
          <pc:sldMk cId="1445080386" sldId="261"/>
        </pc:sldMkLst>
        <pc:spChg chg="mod ord">
          <ac:chgData name="Scott Richards" userId="S::sr845@kent.ac.uk::d7122de5-aedc-4e2b-aeb8-cb69f8e0084e" providerId="AD" clId="Web-{8FB4E376-1715-E186-C04D-89655F6CE457}" dt="2024-02-12T23:17:22.751" v="2"/>
          <ac:spMkLst>
            <pc:docMk/>
            <pc:sldMk cId="1445080386" sldId="261"/>
            <ac:spMk id="2" creationId="{A4FA9586-DC5C-49D2-BB51-B102026809A9}"/>
          </ac:spMkLst>
        </pc:spChg>
      </pc:sldChg>
      <pc:sldChg chg="modSp mod modClrScheme chgLayout">
        <pc:chgData name="Scott Richards" userId="S::sr845@kent.ac.uk::d7122de5-aedc-4e2b-aeb8-cb69f8e0084e" providerId="AD" clId="Web-{8FB4E376-1715-E186-C04D-89655F6CE457}" dt="2024-02-12T23:17:22.751" v="2"/>
        <pc:sldMkLst>
          <pc:docMk/>
          <pc:sldMk cId="1246043165" sldId="262"/>
        </pc:sldMkLst>
        <pc:spChg chg="mod ord">
          <ac:chgData name="Scott Richards" userId="S::sr845@kent.ac.uk::d7122de5-aedc-4e2b-aeb8-cb69f8e0084e" providerId="AD" clId="Web-{8FB4E376-1715-E186-C04D-89655F6CE457}" dt="2024-02-12T23:17:22.751" v="2"/>
          <ac:spMkLst>
            <pc:docMk/>
            <pc:sldMk cId="1246043165" sldId="262"/>
            <ac:spMk id="2" creationId="{01AEE5E7-553E-7F37-1DE6-5A5FEC23021F}"/>
          </ac:spMkLst>
        </pc:spChg>
        <pc:spChg chg="mod ord">
          <ac:chgData name="Scott Richards" userId="S::sr845@kent.ac.uk::d7122de5-aedc-4e2b-aeb8-cb69f8e0084e" providerId="AD" clId="Web-{8FB4E376-1715-E186-C04D-89655F6CE457}" dt="2024-02-12T23:17:22.751" v="2"/>
          <ac:spMkLst>
            <pc:docMk/>
            <pc:sldMk cId="1246043165" sldId="262"/>
            <ac:spMk id="3" creationId="{320602EC-7FB3-7C54-5FA6-38F49FC56DAA}"/>
          </ac:spMkLst>
        </pc:spChg>
      </pc:sldChg>
      <pc:sldChg chg="modSp mod modClrScheme chgLayout">
        <pc:chgData name="Scott Richards" userId="S::sr845@kent.ac.uk::d7122de5-aedc-4e2b-aeb8-cb69f8e0084e" providerId="AD" clId="Web-{8FB4E376-1715-E186-C04D-89655F6CE457}" dt="2024-02-12T23:17:22.751" v="2"/>
        <pc:sldMkLst>
          <pc:docMk/>
          <pc:sldMk cId="1100915440" sldId="263"/>
        </pc:sldMkLst>
        <pc:spChg chg="mod ord">
          <ac:chgData name="Scott Richards" userId="S::sr845@kent.ac.uk::d7122de5-aedc-4e2b-aeb8-cb69f8e0084e" providerId="AD" clId="Web-{8FB4E376-1715-E186-C04D-89655F6CE457}" dt="2024-02-12T23:17:22.751" v="2"/>
          <ac:spMkLst>
            <pc:docMk/>
            <pc:sldMk cId="1100915440" sldId="263"/>
            <ac:spMk id="2" creationId="{709A9621-02E8-AD84-36C0-52FB903BFE88}"/>
          </ac:spMkLst>
        </pc:spChg>
        <pc:spChg chg="mod ord">
          <ac:chgData name="Scott Richards" userId="S::sr845@kent.ac.uk::d7122de5-aedc-4e2b-aeb8-cb69f8e0084e" providerId="AD" clId="Web-{8FB4E376-1715-E186-C04D-89655F6CE457}" dt="2024-02-12T23:17:22.751" v="2"/>
          <ac:spMkLst>
            <pc:docMk/>
            <pc:sldMk cId="1100915440" sldId="263"/>
            <ac:spMk id="3" creationId="{800450C3-A465-9045-D681-CA58F31D2815}"/>
          </ac:spMkLst>
        </pc:spChg>
      </pc:sldChg>
      <pc:sldChg chg="delSp modSp mod modClrScheme delDesignElem chgLayout">
        <pc:chgData name="Scott Richards" userId="S::sr845@kent.ac.uk::d7122de5-aedc-4e2b-aeb8-cb69f8e0084e" providerId="AD" clId="Web-{8FB4E376-1715-E186-C04D-89655F6CE457}" dt="2024-02-12T23:17:22.751" v="2"/>
        <pc:sldMkLst>
          <pc:docMk/>
          <pc:sldMk cId="1226626" sldId="264"/>
        </pc:sldMkLst>
        <pc:spChg chg="mod ord">
          <ac:chgData name="Scott Richards" userId="S::sr845@kent.ac.uk::d7122de5-aedc-4e2b-aeb8-cb69f8e0084e" providerId="AD" clId="Web-{8FB4E376-1715-E186-C04D-89655F6CE457}" dt="2024-02-12T23:17:22.751" v="2"/>
          <ac:spMkLst>
            <pc:docMk/>
            <pc:sldMk cId="1226626" sldId="264"/>
            <ac:spMk id="2" creationId="{E23965E5-77A1-C413-A49E-AC09863E8CA9}"/>
          </ac:spMkLst>
        </pc:spChg>
        <pc:spChg chg="del">
          <ac:chgData name="Scott Richards" userId="S::sr845@kent.ac.uk::d7122de5-aedc-4e2b-aeb8-cb69f8e0084e" providerId="AD" clId="Web-{8FB4E376-1715-E186-C04D-89655F6CE457}" dt="2024-02-12T23:17:20.548" v="1"/>
          <ac:spMkLst>
            <pc:docMk/>
            <pc:sldMk cId="1226626" sldId="264"/>
            <ac:spMk id="8" creationId="{907EF6B7-1338-4443-8C46-6A318D952DFD}"/>
          </ac:spMkLst>
        </pc:spChg>
        <pc:spChg chg="del">
          <ac:chgData name="Scott Richards" userId="S::sr845@kent.ac.uk::d7122de5-aedc-4e2b-aeb8-cb69f8e0084e" providerId="AD" clId="Web-{8FB4E376-1715-E186-C04D-89655F6CE457}" dt="2024-02-12T23:17:20.548" v="1"/>
          <ac:spMkLst>
            <pc:docMk/>
            <pc:sldMk cId="1226626" sldId="264"/>
            <ac:spMk id="12" creationId="{081E4A58-353D-44AE-B2FC-2A74E2E400F7}"/>
          </ac:spMkLst>
        </pc:spChg>
        <pc:spChg chg="del">
          <ac:chgData name="Scott Richards" userId="S::sr845@kent.ac.uk::d7122de5-aedc-4e2b-aeb8-cb69f8e0084e" providerId="AD" clId="Web-{8FB4E376-1715-E186-C04D-89655F6CE457}" dt="2024-02-12T23:17:20.548" v="1"/>
          <ac:spMkLst>
            <pc:docMk/>
            <pc:sldMk cId="1226626" sldId="264"/>
            <ac:spMk id="23" creationId="{DAAE4CDD-124C-4DCF-9584-B6033B545DD5}"/>
          </ac:spMkLst>
        </pc:spChg>
        <pc:spChg chg="mod ord">
          <ac:chgData name="Scott Richards" userId="S::sr845@kent.ac.uk::d7122de5-aedc-4e2b-aeb8-cb69f8e0084e" providerId="AD" clId="Web-{8FB4E376-1715-E186-C04D-89655F6CE457}" dt="2024-02-12T23:17:22.751" v="2"/>
          <ac:spMkLst>
            <pc:docMk/>
            <pc:sldMk cId="1226626" sldId="264"/>
            <ac:spMk id="24" creationId="{5D7C15FB-BD28-6855-948D-F84EEFB899E7}"/>
          </ac:spMkLst>
        </pc:spChg>
      </pc:sldChg>
      <pc:sldChg chg="del">
        <pc:chgData name="Scott Richards" userId="S::sr845@kent.ac.uk::d7122de5-aedc-4e2b-aeb8-cb69f8e0084e" providerId="AD" clId="Web-{8FB4E376-1715-E186-C04D-89655F6CE457}" dt="2024-02-12T23:15:18.388" v="0"/>
        <pc:sldMkLst>
          <pc:docMk/>
          <pc:sldMk cId="2306021335" sldId="268"/>
        </pc:sldMkLst>
      </pc:sldChg>
      <pc:sldChg chg="delSp modSp mod modClrScheme delDesignElem chgLayout">
        <pc:chgData name="Scott Richards" userId="S::sr845@kent.ac.uk::d7122de5-aedc-4e2b-aeb8-cb69f8e0084e" providerId="AD" clId="Web-{8FB4E376-1715-E186-C04D-89655F6CE457}" dt="2024-02-12T23:17:22.751" v="2"/>
        <pc:sldMkLst>
          <pc:docMk/>
          <pc:sldMk cId="2526162216" sldId="270"/>
        </pc:sldMkLst>
        <pc:spChg chg="mod ord">
          <ac:chgData name="Scott Richards" userId="S::sr845@kent.ac.uk::d7122de5-aedc-4e2b-aeb8-cb69f8e0084e" providerId="AD" clId="Web-{8FB4E376-1715-E186-C04D-89655F6CE457}" dt="2024-02-12T23:17:22.751" v="2"/>
          <ac:spMkLst>
            <pc:docMk/>
            <pc:sldMk cId="2526162216" sldId="270"/>
            <ac:spMk id="2" creationId="{22F3F108-8DB4-318E-8F59-513E2650FC1D}"/>
          </ac:spMkLst>
        </pc:spChg>
        <pc:spChg chg="del">
          <ac:chgData name="Scott Richards" userId="S::sr845@kent.ac.uk::d7122de5-aedc-4e2b-aeb8-cb69f8e0084e" providerId="AD" clId="Web-{8FB4E376-1715-E186-C04D-89655F6CE457}" dt="2024-02-12T23:17:20.548" v="1"/>
          <ac:spMkLst>
            <pc:docMk/>
            <pc:sldMk cId="2526162216" sldId="270"/>
            <ac:spMk id="1044" creationId="{231BF440-39FA-4087-84CC-2EEC0BBDAF29}"/>
          </ac:spMkLst>
        </pc:spChg>
        <pc:spChg chg="del">
          <ac:chgData name="Scott Richards" userId="S::sr845@kent.ac.uk::d7122de5-aedc-4e2b-aeb8-cb69f8e0084e" providerId="AD" clId="Web-{8FB4E376-1715-E186-C04D-89655F6CE457}" dt="2024-02-12T23:17:20.548" v="1"/>
          <ac:spMkLst>
            <pc:docMk/>
            <pc:sldMk cId="2526162216" sldId="270"/>
            <ac:spMk id="1046" creationId="{F04E4CBA-303B-48BD-8451-C2701CB0EEBF}"/>
          </ac:spMkLst>
        </pc:spChg>
        <pc:spChg chg="del">
          <ac:chgData name="Scott Richards" userId="S::sr845@kent.ac.uk::d7122de5-aedc-4e2b-aeb8-cb69f8e0084e" providerId="AD" clId="Web-{8FB4E376-1715-E186-C04D-89655F6CE457}" dt="2024-02-12T23:17:20.548" v="1"/>
          <ac:spMkLst>
            <pc:docMk/>
            <pc:sldMk cId="2526162216" sldId="270"/>
            <ac:spMk id="1048" creationId="{F6CA58B3-AFCC-4A40-9882-50D5080879B0}"/>
          </ac:spMkLst>
        </pc:spChg>
        <pc:spChg chg="del">
          <ac:chgData name="Scott Richards" userId="S::sr845@kent.ac.uk::d7122de5-aedc-4e2b-aeb8-cb69f8e0084e" providerId="AD" clId="Web-{8FB4E376-1715-E186-C04D-89655F6CE457}" dt="2024-02-12T23:17:20.548" v="1"/>
          <ac:spMkLst>
            <pc:docMk/>
            <pc:sldMk cId="2526162216" sldId="270"/>
            <ac:spMk id="1050" creationId="{75C56826-D4E5-42ED-8529-079651CB3005}"/>
          </ac:spMkLst>
        </pc:spChg>
        <pc:spChg chg="del">
          <ac:chgData name="Scott Richards" userId="S::sr845@kent.ac.uk::d7122de5-aedc-4e2b-aeb8-cb69f8e0084e" providerId="AD" clId="Web-{8FB4E376-1715-E186-C04D-89655F6CE457}" dt="2024-02-12T23:17:20.548" v="1"/>
          <ac:spMkLst>
            <pc:docMk/>
            <pc:sldMk cId="2526162216" sldId="270"/>
            <ac:spMk id="1052" creationId="{82095FCE-EF05-4443-B97A-85DEE3A5CA17}"/>
          </ac:spMkLst>
        </pc:spChg>
        <pc:spChg chg="del">
          <ac:chgData name="Scott Richards" userId="S::sr845@kent.ac.uk::d7122de5-aedc-4e2b-aeb8-cb69f8e0084e" providerId="AD" clId="Web-{8FB4E376-1715-E186-C04D-89655F6CE457}" dt="2024-02-12T23:17:20.548" v="1"/>
          <ac:spMkLst>
            <pc:docMk/>
            <pc:sldMk cId="2526162216" sldId="270"/>
            <ac:spMk id="1054" creationId="{CA00AE6B-AA30-4CF8-BA6F-339B780AD76C}"/>
          </ac:spMkLst>
        </pc:spChg>
      </pc:sldChg>
      <pc:sldChg chg="modSp mod modClrScheme chgLayout">
        <pc:chgData name="Scott Richards" userId="S::sr845@kent.ac.uk::d7122de5-aedc-4e2b-aeb8-cb69f8e0084e" providerId="AD" clId="Web-{8FB4E376-1715-E186-C04D-89655F6CE457}" dt="2024-02-12T23:17:22.751" v="2"/>
        <pc:sldMkLst>
          <pc:docMk/>
          <pc:sldMk cId="3784802386" sldId="271"/>
        </pc:sldMkLst>
        <pc:spChg chg="mod ord">
          <ac:chgData name="Scott Richards" userId="S::sr845@kent.ac.uk::d7122de5-aedc-4e2b-aeb8-cb69f8e0084e" providerId="AD" clId="Web-{8FB4E376-1715-E186-C04D-89655F6CE457}" dt="2024-02-12T23:17:22.751" v="2"/>
          <ac:spMkLst>
            <pc:docMk/>
            <pc:sldMk cId="3784802386" sldId="271"/>
            <ac:spMk id="2" creationId="{91246D2B-A9B7-897A-5568-3E800292D429}"/>
          </ac:spMkLst>
        </pc:spChg>
        <pc:spChg chg="mod ord">
          <ac:chgData name="Scott Richards" userId="S::sr845@kent.ac.uk::d7122de5-aedc-4e2b-aeb8-cb69f8e0084e" providerId="AD" clId="Web-{8FB4E376-1715-E186-C04D-89655F6CE457}" dt="2024-02-12T23:17:22.751" v="2"/>
          <ac:spMkLst>
            <pc:docMk/>
            <pc:sldMk cId="3784802386" sldId="271"/>
            <ac:spMk id="3" creationId="{F5556E2E-147A-CDA0-F24E-2CB68FFC17CE}"/>
          </ac:spMkLst>
        </pc:spChg>
      </pc:sldChg>
      <pc:sldChg chg="modSp mod modClrScheme chgLayout">
        <pc:chgData name="Scott Richards" userId="S::sr845@kent.ac.uk::d7122de5-aedc-4e2b-aeb8-cb69f8e0084e" providerId="AD" clId="Web-{8FB4E376-1715-E186-C04D-89655F6CE457}" dt="2024-02-12T23:17:22.751" v="2"/>
        <pc:sldMkLst>
          <pc:docMk/>
          <pc:sldMk cId="167084016" sldId="272"/>
        </pc:sldMkLst>
        <pc:spChg chg="mod ord">
          <ac:chgData name="Scott Richards" userId="S::sr845@kent.ac.uk::d7122de5-aedc-4e2b-aeb8-cb69f8e0084e" providerId="AD" clId="Web-{8FB4E376-1715-E186-C04D-89655F6CE457}" dt="2024-02-12T23:17:22.751" v="2"/>
          <ac:spMkLst>
            <pc:docMk/>
            <pc:sldMk cId="167084016" sldId="272"/>
            <ac:spMk id="2" creationId="{9F32E189-9CD6-F6A3-738E-A20246CB58EF}"/>
          </ac:spMkLst>
        </pc:spChg>
        <pc:spChg chg="mod ord">
          <ac:chgData name="Scott Richards" userId="S::sr845@kent.ac.uk::d7122de5-aedc-4e2b-aeb8-cb69f8e0084e" providerId="AD" clId="Web-{8FB4E376-1715-E186-C04D-89655F6CE457}" dt="2024-02-12T23:17:22.751" v="2"/>
          <ac:spMkLst>
            <pc:docMk/>
            <pc:sldMk cId="167084016" sldId="272"/>
            <ac:spMk id="3" creationId="{C609A339-A490-4E99-46BB-3C7EF31F6F30}"/>
          </ac:spMkLst>
        </pc:spChg>
      </pc:sldChg>
      <pc:sldMasterChg chg="del delSldLayout">
        <pc:chgData name="Scott Richards" userId="S::sr845@kent.ac.uk::d7122de5-aedc-4e2b-aeb8-cb69f8e0084e" providerId="AD" clId="Web-{8FB4E376-1715-E186-C04D-89655F6CE457}" dt="2024-02-12T23:17:20.548" v="1"/>
        <pc:sldMasterMkLst>
          <pc:docMk/>
          <pc:sldMasterMk cId="1690356470" sldId="2147483648"/>
        </pc:sldMasterMkLst>
        <pc:sldLayoutChg chg="del">
          <pc:chgData name="Scott Richards" userId="S::sr845@kent.ac.uk::d7122de5-aedc-4e2b-aeb8-cb69f8e0084e" providerId="AD" clId="Web-{8FB4E376-1715-E186-C04D-89655F6CE457}" dt="2024-02-12T23:17:20.548" v="1"/>
          <pc:sldLayoutMkLst>
            <pc:docMk/>
            <pc:sldMasterMk cId="1690356470" sldId="2147483648"/>
            <pc:sldLayoutMk cId="3205159491" sldId="2147483649"/>
          </pc:sldLayoutMkLst>
        </pc:sldLayoutChg>
        <pc:sldLayoutChg chg="del">
          <pc:chgData name="Scott Richards" userId="S::sr845@kent.ac.uk::d7122de5-aedc-4e2b-aeb8-cb69f8e0084e" providerId="AD" clId="Web-{8FB4E376-1715-E186-C04D-89655F6CE457}" dt="2024-02-12T23:17:20.548" v="1"/>
          <pc:sldLayoutMkLst>
            <pc:docMk/>
            <pc:sldMasterMk cId="1690356470" sldId="2147483648"/>
            <pc:sldLayoutMk cId="1911746563" sldId="2147483650"/>
          </pc:sldLayoutMkLst>
        </pc:sldLayoutChg>
        <pc:sldLayoutChg chg="del">
          <pc:chgData name="Scott Richards" userId="S::sr845@kent.ac.uk::d7122de5-aedc-4e2b-aeb8-cb69f8e0084e" providerId="AD" clId="Web-{8FB4E376-1715-E186-C04D-89655F6CE457}" dt="2024-02-12T23:17:20.548" v="1"/>
          <pc:sldLayoutMkLst>
            <pc:docMk/>
            <pc:sldMasterMk cId="1690356470" sldId="2147483648"/>
            <pc:sldLayoutMk cId="1358808709" sldId="2147483651"/>
          </pc:sldLayoutMkLst>
        </pc:sldLayoutChg>
        <pc:sldLayoutChg chg="del">
          <pc:chgData name="Scott Richards" userId="S::sr845@kent.ac.uk::d7122de5-aedc-4e2b-aeb8-cb69f8e0084e" providerId="AD" clId="Web-{8FB4E376-1715-E186-C04D-89655F6CE457}" dt="2024-02-12T23:17:20.548" v="1"/>
          <pc:sldLayoutMkLst>
            <pc:docMk/>
            <pc:sldMasterMk cId="1690356470" sldId="2147483648"/>
            <pc:sldLayoutMk cId="1078295475" sldId="2147483652"/>
          </pc:sldLayoutMkLst>
        </pc:sldLayoutChg>
        <pc:sldLayoutChg chg="del">
          <pc:chgData name="Scott Richards" userId="S::sr845@kent.ac.uk::d7122de5-aedc-4e2b-aeb8-cb69f8e0084e" providerId="AD" clId="Web-{8FB4E376-1715-E186-C04D-89655F6CE457}" dt="2024-02-12T23:17:20.548" v="1"/>
          <pc:sldLayoutMkLst>
            <pc:docMk/>
            <pc:sldMasterMk cId="1690356470" sldId="2147483648"/>
            <pc:sldLayoutMk cId="1357685829" sldId="2147483653"/>
          </pc:sldLayoutMkLst>
        </pc:sldLayoutChg>
        <pc:sldLayoutChg chg="del">
          <pc:chgData name="Scott Richards" userId="S::sr845@kent.ac.uk::d7122de5-aedc-4e2b-aeb8-cb69f8e0084e" providerId="AD" clId="Web-{8FB4E376-1715-E186-C04D-89655F6CE457}" dt="2024-02-12T23:17:20.548" v="1"/>
          <pc:sldLayoutMkLst>
            <pc:docMk/>
            <pc:sldMasterMk cId="1690356470" sldId="2147483648"/>
            <pc:sldLayoutMk cId="1263781774" sldId="2147483654"/>
          </pc:sldLayoutMkLst>
        </pc:sldLayoutChg>
        <pc:sldLayoutChg chg="del">
          <pc:chgData name="Scott Richards" userId="S::sr845@kent.ac.uk::d7122de5-aedc-4e2b-aeb8-cb69f8e0084e" providerId="AD" clId="Web-{8FB4E376-1715-E186-C04D-89655F6CE457}" dt="2024-02-12T23:17:20.548" v="1"/>
          <pc:sldLayoutMkLst>
            <pc:docMk/>
            <pc:sldMasterMk cId="1690356470" sldId="2147483648"/>
            <pc:sldLayoutMk cId="2906426602" sldId="2147483655"/>
          </pc:sldLayoutMkLst>
        </pc:sldLayoutChg>
        <pc:sldLayoutChg chg="del">
          <pc:chgData name="Scott Richards" userId="S::sr845@kent.ac.uk::d7122de5-aedc-4e2b-aeb8-cb69f8e0084e" providerId="AD" clId="Web-{8FB4E376-1715-E186-C04D-89655F6CE457}" dt="2024-02-12T23:17:20.548" v="1"/>
          <pc:sldLayoutMkLst>
            <pc:docMk/>
            <pc:sldMasterMk cId="1690356470" sldId="2147483648"/>
            <pc:sldLayoutMk cId="425743941" sldId="2147483656"/>
          </pc:sldLayoutMkLst>
        </pc:sldLayoutChg>
        <pc:sldLayoutChg chg="del">
          <pc:chgData name="Scott Richards" userId="S::sr845@kent.ac.uk::d7122de5-aedc-4e2b-aeb8-cb69f8e0084e" providerId="AD" clId="Web-{8FB4E376-1715-E186-C04D-89655F6CE457}" dt="2024-02-12T23:17:20.548" v="1"/>
          <pc:sldLayoutMkLst>
            <pc:docMk/>
            <pc:sldMasterMk cId="1690356470" sldId="2147483648"/>
            <pc:sldLayoutMk cId="300156043" sldId="2147483657"/>
          </pc:sldLayoutMkLst>
        </pc:sldLayoutChg>
        <pc:sldLayoutChg chg="del">
          <pc:chgData name="Scott Richards" userId="S::sr845@kent.ac.uk::d7122de5-aedc-4e2b-aeb8-cb69f8e0084e" providerId="AD" clId="Web-{8FB4E376-1715-E186-C04D-89655F6CE457}" dt="2024-02-12T23:17:20.548" v="1"/>
          <pc:sldLayoutMkLst>
            <pc:docMk/>
            <pc:sldMasterMk cId="1690356470" sldId="2147483648"/>
            <pc:sldLayoutMk cId="2299707181" sldId="2147483658"/>
          </pc:sldLayoutMkLst>
        </pc:sldLayoutChg>
        <pc:sldLayoutChg chg="del">
          <pc:chgData name="Scott Richards" userId="S::sr845@kent.ac.uk::d7122de5-aedc-4e2b-aeb8-cb69f8e0084e" providerId="AD" clId="Web-{8FB4E376-1715-E186-C04D-89655F6CE457}" dt="2024-02-12T23:17:20.548" v="1"/>
          <pc:sldLayoutMkLst>
            <pc:docMk/>
            <pc:sldMasterMk cId="1690356470" sldId="2147483648"/>
            <pc:sldLayoutMk cId="3559534833" sldId="2147483659"/>
          </pc:sldLayoutMkLst>
        </pc:sldLayoutChg>
      </pc:sldMasterChg>
      <pc:sldMasterChg chg="add del addSldLayout delSldLayout modSldLayout">
        <pc:chgData name="Scott Richards" userId="S::sr845@kent.ac.uk::d7122de5-aedc-4e2b-aeb8-cb69f8e0084e" providerId="AD" clId="Web-{8FB4E376-1715-E186-C04D-89655F6CE457}" dt="2024-02-12T23:17:22.751" v="2"/>
        <pc:sldMasterMkLst>
          <pc:docMk/>
          <pc:sldMasterMk cId="2639637706" sldId="2147483660"/>
        </pc:sldMasterMkLst>
        <pc:sldLayoutChg chg="add del mod replId">
          <pc:chgData name="Scott Richards" userId="S::sr845@kent.ac.uk::d7122de5-aedc-4e2b-aeb8-cb69f8e0084e" providerId="AD" clId="Web-{8FB4E376-1715-E186-C04D-89655F6CE457}" dt="2024-02-12T23:17:22.751" v="2"/>
          <pc:sldLayoutMkLst>
            <pc:docMk/>
            <pc:sldMasterMk cId="2639637706" sldId="2147483660"/>
            <pc:sldLayoutMk cId="2093039891" sldId="2147483661"/>
          </pc:sldLayoutMkLst>
        </pc:sldLayoutChg>
        <pc:sldLayoutChg chg="add del mod replId">
          <pc:chgData name="Scott Richards" userId="S::sr845@kent.ac.uk::d7122de5-aedc-4e2b-aeb8-cb69f8e0084e" providerId="AD" clId="Web-{8FB4E376-1715-E186-C04D-89655F6CE457}" dt="2024-02-12T23:17:22.751" v="2"/>
          <pc:sldLayoutMkLst>
            <pc:docMk/>
            <pc:sldMasterMk cId="2639637706" sldId="2147483660"/>
            <pc:sldLayoutMk cId="3906228176" sldId="2147483662"/>
          </pc:sldLayoutMkLst>
        </pc:sldLayoutChg>
        <pc:sldLayoutChg chg="add del mod replId">
          <pc:chgData name="Scott Richards" userId="S::sr845@kent.ac.uk::d7122de5-aedc-4e2b-aeb8-cb69f8e0084e" providerId="AD" clId="Web-{8FB4E376-1715-E186-C04D-89655F6CE457}" dt="2024-02-12T23:17:22.751" v="2"/>
          <pc:sldLayoutMkLst>
            <pc:docMk/>
            <pc:sldMasterMk cId="2639637706" sldId="2147483660"/>
            <pc:sldLayoutMk cId="2141265086" sldId="2147483663"/>
          </pc:sldLayoutMkLst>
        </pc:sldLayoutChg>
        <pc:sldLayoutChg chg="add del mod replId">
          <pc:chgData name="Scott Richards" userId="S::sr845@kent.ac.uk::d7122de5-aedc-4e2b-aeb8-cb69f8e0084e" providerId="AD" clId="Web-{8FB4E376-1715-E186-C04D-89655F6CE457}" dt="2024-02-12T23:17:22.751" v="2"/>
          <pc:sldLayoutMkLst>
            <pc:docMk/>
            <pc:sldMasterMk cId="2639637706" sldId="2147483660"/>
            <pc:sldLayoutMk cId="1195371511" sldId="2147483664"/>
          </pc:sldLayoutMkLst>
        </pc:sldLayoutChg>
        <pc:sldLayoutChg chg="add del mod replId">
          <pc:chgData name="Scott Richards" userId="S::sr845@kent.ac.uk::d7122de5-aedc-4e2b-aeb8-cb69f8e0084e" providerId="AD" clId="Web-{8FB4E376-1715-E186-C04D-89655F6CE457}" dt="2024-02-12T23:17:22.751" v="2"/>
          <pc:sldLayoutMkLst>
            <pc:docMk/>
            <pc:sldMasterMk cId="2639637706" sldId="2147483660"/>
            <pc:sldLayoutMk cId="3234773651" sldId="2147483665"/>
          </pc:sldLayoutMkLst>
        </pc:sldLayoutChg>
        <pc:sldLayoutChg chg="add del mod replId">
          <pc:chgData name="Scott Richards" userId="S::sr845@kent.ac.uk::d7122de5-aedc-4e2b-aeb8-cb69f8e0084e" providerId="AD" clId="Web-{8FB4E376-1715-E186-C04D-89655F6CE457}" dt="2024-02-12T23:17:22.751" v="2"/>
          <pc:sldLayoutMkLst>
            <pc:docMk/>
            <pc:sldMasterMk cId="2639637706" sldId="2147483660"/>
            <pc:sldLayoutMk cId="3922844599" sldId="2147483666"/>
          </pc:sldLayoutMkLst>
        </pc:sldLayoutChg>
        <pc:sldLayoutChg chg="add del mod replId">
          <pc:chgData name="Scott Richards" userId="S::sr845@kent.ac.uk::d7122de5-aedc-4e2b-aeb8-cb69f8e0084e" providerId="AD" clId="Web-{8FB4E376-1715-E186-C04D-89655F6CE457}" dt="2024-02-12T23:17:22.751" v="2"/>
          <pc:sldLayoutMkLst>
            <pc:docMk/>
            <pc:sldMasterMk cId="2639637706" sldId="2147483660"/>
            <pc:sldLayoutMk cId="3407834041" sldId="2147483667"/>
          </pc:sldLayoutMkLst>
        </pc:sldLayoutChg>
        <pc:sldLayoutChg chg="add del mod replId">
          <pc:chgData name="Scott Richards" userId="S::sr845@kent.ac.uk::d7122de5-aedc-4e2b-aeb8-cb69f8e0084e" providerId="AD" clId="Web-{8FB4E376-1715-E186-C04D-89655F6CE457}" dt="2024-02-12T23:17:22.751" v="2"/>
          <pc:sldLayoutMkLst>
            <pc:docMk/>
            <pc:sldMasterMk cId="2639637706" sldId="2147483660"/>
            <pc:sldLayoutMk cId="1551204063" sldId="2147483668"/>
          </pc:sldLayoutMkLst>
        </pc:sldLayoutChg>
        <pc:sldLayoutChg chg="add del mod replId">
          <pc:chgData name="Scott Richards" userId="S::sr845@kent.ac.uk::d7122de5-aedc-4e2b-aeb8-cb69f8e0084e" providerId="AD" clId="Web-{8FB4E376-1715-E186-C04D-89655F6CE457}" dt="2024-02-12T23:17:22.751" v="2"/>
          <pc:sldLayoutMkLst>
            <pc:docMk/>
            <pc:sldMasterMk cId="2639637706" sldId="2147483660"/>
            <pc:sldLayoutMk cId="2529571033" sldId="2147483669"/>
          </pc:sldLayoutMkLst>
        </pc:sldLayoutChg>
        <pc:sldLayoutChg chg="add del mod replId">
          <pc:chgData name="Scott Richards" userId="S::sr845@kent.ac.uk::d7122de5-aedc-4e2b-aeb8-cb69f8e0084e" providerId="AD" clId="Web-{8FB4E376-1715-E186-C04D-89655F6CE457}" dt="2024-02-12T23:17:22.751" v="2"/>
          <pc:sldLayoutMkLst>
            <pc:docMk/>
            <pc:sldMasterMk cId="2639637706" sldId="2147483660"/>
            <pc:sldLayoutMk cId="3083288812" sldId="2147483670"/>
          </pc:sldLayoutMkLst>
        </pc:sldLayoutChg>
        <pc:sldLayoutChg chg="add del mod replId">
          <pc:chgData name="Scott Richards" userId="S::sr845@kent.ac.uk::d7122de5-aedc-4e2b-aeb8-cb69f8e0084e" providerId="AD" clId="Web-{8FB4E376-1715-E186-C04D-89655F6CE457}" dt="2024-02-12T23:17:22.751" v="2"/>
          <pc:sldLayoutMkLst>
            <pc:docMk/>
            <pc:sldMasterMk cId="2639637706" sldId="2147483660"/>
            <pc:sldLayoutMk cId="2364976092" sldId="2147483671"/>
          </pc:sldLayoutMkLst>
        </pc:sldLayoutChg>
      </pc:sldMasterChg>
      <pc:sldMasterChg chg="add addSldLayout modSldLayout">
        <pc:chgData name="Scott Richards" userId="S::sr845@kent.ac.uk::d7122de5-aedc-4e2b-aeb8-cb69f8e0084e" providerId="AD" clId="Web-{8FB4E376-1715-E186-C04D-89655F6CE457}" dt="2024-02-12T23:17:22.751" v="2"/>
        <pc:sldMasterMkLst>
          <pc:docMk/>
          <pc:sldMasterMk cId="1116870964" sldId="2147483672"/>
        </pc:sldMasterMkLst>
        <pc:sldLayoutChg chg="add mod replId">
          <pc:chgData name="Scott Richards" userId="S::sr845@kent.ac.uk::d7122de5-aedc-4e2b-aeb8-cb69f8e0084e" providerId="AD" clId="Web-{8FB4E376-1715-E186-C04D-89655F6CE457}" dt="2024-02-12T23:17:22.751" v="2"/>
          <pc:sldLayoutMkLst>
            <pc:docMk/>
            <pc:sldMasterMk cId="1116870964" sldId="2147483672"/>
            <pc:sldLayoutMk cId="1580736858" sldId="2147483673"/>
          </pc:sldLayoutMkLst>
        </pc:sldLayoutChg>
        <pc:sldLayoutChg chg="add mod replId">
          <pc:chgData name="Scott Richards" userId="S::sr845@kent.ac.uk::d7122de5-aedc-4e2b-aeb8-cb69f8e0084e" providerId="AD" clId="Web-{8FB4E376-1715-E186-C04D-89655F6CE457}" dt="2024-02-12T23:17:22.751" v="2"/>
          <pc:sldLayoutMkLst>
            <pc:docMk/>
            <pc:sldMasterMk cId="1116870964" sldId="2147483672"/>
            <pc:sldLayoutMk cId="1825373830" sldId="2147483674"/>
          </pc:sldLayoutMkLst>
        </pc:sldLayoutChg>
        <pc:sldLayoutChg chg="add mod replId">
          <pc:chgData name="Scott Richards" userId="S::sr845@kent.ac.uk::d7122de5-aedc-4e2b-aeb8-cb69f8e0084e" providerId="AD" clId="Web-{8FB4E376-1715-E186-C04D-89655F6CE457}" dt="2024-02-12T23:17:22.751" v="2"/>
          <pc:sldLayoutMkLst>
            <pc:docMk/>
            <pc:sldMasterMk cId="1116870964" sldId="2147483672"/>
            <pc:sldLayoutMk cId="3515093191" sldId="2147483675"/>
          </pc:sldLayoutMkLst>
        </pc:sldLayoutChg>
        <pc:sldLayoutChg chg="add mod replId">
          <pc:chgData name="Scott Richards" userId="S::sr845@kent.ac.uk::d7122de5-aedc-4e2b-aeb8-cb69f8e0084e" providerId="AD" clId="Web-{8FB4E376-1715-E186-C04D-89655F6CE457}" dt="2024-02-12T23:17:22.751" v="2"/>
          <pc:sldLayoutMkLst>
            <pc:docMk/>
            <pc:sldMasterMk cId="1116870964" sldId="2147483672"/>
            <pc:sldLayoutMk cId="3641270517" sldId="2147483676"/>
          </pc:sldLayoutMkLst>
        </pc:sldLayoutChg>
        <pc:sldLayoutChg chg="add mod replId">
          <pc:chgData name="Scott Richards" userId="S::sr845@kent.ac.uk::d7122de5-aedc-4e2b-aeb8-cb69f8e0084e" providerId="AD" clId="Web-{8FB4E376-1715-E186-C04D-89655F6CE457}" dt="2024-02-12T23:17:22.751" v="2"/>
          <pc:sldLayoutMkLst>
            <pc:docMk/>
            <pc:sldMasterMk cId="1116870964" sldId="2147483672"/>
            <pc:sldLayoutMk cId="2395464805" sldId="2147483677"/>
          </pc:sldLayoutMkLst>
        </pc:sldLayoutChg>
        <pc:sldLayoutChg chg="add mod replId">
          <pc:chgData name="Scott Richards" userId="S::sr845@kent.ac.uk::d7122de5-aedc-4e2b-aeb8-cb69f8e0084e" providerId="AD" clId="Web-{8FB4E376-1715-E186-C04D-89655F6CE457}" dt="2024-02-12T23:17:22.751" v="2"/>
          <pc:sldLayoutMkLst>
            <pc:docMk/>
            <pc:sldMasterMk cId="1116870964" sldId="2147483672"/>
            <pc:sldLayoutMk cId="2185066177" sldId="2147483678"/>
          </pc:sldLayoutMkLst>
        </pc:sldLayoutChg>
        <pc:sldLayoutChg chg="add mod replId">
          <pc:chgData name="Scott Richards" userId="S::sr845@kent.ac.uk::d7122de5-aedc-4e2b-aeb8-cb69f8e0084e" providerId="AD" clId="Web-{8FB4E376-1715-E186-C04D-89655F6CE457}" dt="2024-02-12T23:17:22.751" v="2"/>
          <pc:sldLayoutMkLst>
            <pc:docMk/>
            <pc:sldMasterMk cId="1116870964" sldId="2147483672"/>
            <pc:sldLayoutMk cId="1409701896" sldId="2147483679"/>
          </pc:sldLayoutMkLst>
        </pc:sldLayoutChg>
        <pc:sldLayoutChg chg="add mod replId">
          <pc:chgData name="Scott Richards" userId="S::sr845@kent.ac.uk::d7122de5-aedc-4e2b-aeb8-cb69f8e0084e" providerId="AD" clId="Web-{8FB4E376-1715-E186-C04D-89655F6CE457}" dt="2024-02-12T23:17:22.751" v="2"/>
          <pc:sldLayoutMkLst>
            <pc:docMk/>
            <pc:sldMasterMk cId="1116870964" sldId="2147483672"/>
            <pc:sldLayoutMk cId="112858494" sldId="2147483680"/>
          </pc:sldLayoutMkLst>
        </pc:sldLayoutChg>
        <pc:sldLayoutChg chg="add mod replId">
          <pc:chgData name="Scott Richards" userId="S::sr845@kent.ac.uk::d7122de5-aedc-4e2b-aeb8-cb69f8e0084e" providerId="AD" clId="Web-{8FB4E376-1715-E186-C04D-89655F6CE457}" dt="2024-02-12T23:17:22.751" v="2"/>
          <pc:sldLayoutMkLst>
            <pc:docMk/>
            <pc:sldMasterMk cId="1116870964" sldId="2147483672"/>
            <pc:sldLayoutMk cId="277970089" sldId="2147483681"/>
          </pc:sldLayoutMkLst>
        </pc:sldLayoutChg>
        <pc:sldLayoutChg chg="add mod replId">
          <pc:chgData name="Scott Richards" userId="S::sr845@kent.ac.uk::d7122de5-aedc-4e2b-aeb8-cb69f8e0084e" providerId="AD" clId="Web-{8FB4E376-1715-E186-C04D-89655F6CE457}" dt="2024-02-12T23:17:22.751" v="2"/>
          <pc:sldLayoutMkLst>
            <pc:docMk/>
            <pc:sldMasterMk cId="1116870964" sldId="2147483672"/>
            <pc:sldLayoutMk cId="3324213570" sldId="2147483682"/>
          </pc:sldLayoutMkLst>
        </pc:sldLayoutChg>
        <pc:sldLayoutChg chg="add mod replId">
          <pc:chgData name="Scott Richards" userId="S::sr845@kent.ac.uk::d7122de5-aedc-4e2b-aeb8-cb69f8e0084e" providerId="AD" clId="Web-{8FB4E376-1715-E186-C04D-89655F6CE457}" dt="2024-02-12T23:17:22.751" v="2"/>
          <pc:sldLayoutMkLst>
            <pc:docMk/>
            <pc:sldMasterMk cId="1116870964" sldId="2147483672"/>
            <pc:sldLayoutMk cId="4225972482" sldId="2147483683"/>
          </pc:sldLayoutMkLst>
        </pc:sldLayoutChg>
      </pc:sldMasterChg>
    </pc:docChg>
  </pc:docChgLst>
  <pc:docChgLst>
    <pc:chgData name="Edwin Clarke" userId="S::ec634@kent.ac.uk::a0fabe04-9b23-4ae2-b2ac-640bae9165f5" providerId="AD" clId="Web-{627961E8-B4C6-DCD4-D4FB-5BE48975BC9C}"/>
    <pc:docChg chg="modSld">
      <pc:chgData name="Edwin Clarke" userId="S::ec634@kent.ac.uk::a0fabe04-9b23-4ae2-b2ac-640bae9165f5" providerId="AD" clId="Web-{627961E8-B4C6-DCD4-D4FB-5BE48975BC9C}" dt="2024-02-07T10:48:12.678" v="608" actId="20577"/>
      <pc:docMkLst>
        <pc:docMk/>
      </pc:docMkLst>
      <pc:sldChg chg="addSp modSp">
        <pc:chgData name="Edwin Clarke" userId="S::ec634@kent.ac.uk::a0fabe04-9b23-4ae2-b2ac-640bae9165f5" providerId="AD" clId="Web-{627961E8-B4C6-DCD4-D4FB-5BE48975BC9C}" dt="2024-02-07T10:43:44.435" v="561" actId="1076"/>
        <pc:sldMkLst>
          <pc:docMk/>
          <pc:sldMk cId="2727414532" sldId="256"/>
        </pc:sldMkLst>
        <pc:picChg chg="add mod">
          <ac:chgData name="Edwin Clarke" userId="S::ec634@kent.ac.uk::a0fabe04-9b23-4ae2-b2ac-640bae9165f5" providerId="AD" clId="Web-{627961E8-B4C6-DCD4-D4FB-5BE48975BC9C}" dt="2024-02-07T10:43:44.435" v="561" actId="1076"/>
          <ac:picMkLst>
            <pc:docMk/>
            <pc:sldMk cId="2727414532" sldId="256"/>
            <ac:picMk id="16" creationId="{7740A07E-43A6-B58A-4F90-F8FF3C61F6D2}"/>
          </ac:picMkLst>
        </pc:picChg>
      </pc:sldChg>
      <pc:sldChg chg="addSp delSp modSp">
        <pc:chgData name="Edwin Clarke" userId="S::ec634@kent.ac.uk::a0fabe04-9b23-4ae2-b2ac-640bae9165f5" providerId="AD" clId="Web-{627961E8-B4C6-DCD4-D4FB-5BE48975BC9C}" dt="2024-02-07T10:48:12.678" v="608" actId="20577"/>
        <pc:sldMkLst>
          <pc:docMk/>
          <pc:sldMk cId="1100915440" sldId="263"/>
        </pc:sldMkLst>
        <pc:spChg chg="add del mod">
          <ac:chgData name="Edwin Clarke" userId="S::ec634@kent.ac.uk::a0fabe04-9b23-4ae2-b2ac-640bae9165f5" providerId="AD" clId="Web-{627961E8-B4C6-DCD4-D4FB-5BE48975BC9C}" dt="2024-02-07T10:48:12.678" v="608" actId="20577"/>
          <ac:spMkLst>
            <pc:docMk/>
            <pc:sldMk cId="1100915440" sldId="263"/>
            <ac:spMk id="3" creationId="{800450C3-A465-9045-D681-CA58F31D2815}"/>
          </ac:spMkLst>
        </pc:spChg>
        <pc:spChg chg="add del mod">
          <ac:chgData name="Edwin Clarke" userId="S::ec634@kent.ac.uk::a0fabe04-9b23-4ae2-b2ac-640bae9165f5" providerId="AD" clId="Web-{627961E8-B4C6-DCD4-D4FB-5BE48975BC9C}" dt="2024-02-07T10:23:58.334" v="339"/>
          <ac:spMkLst>
            <pc:docMk/>
            <pc:sldMk cId="1100915440" sldId="263"/>
            <ac:spMk id="5" creationId="{2BB9207D-6138-D6B0-57A5-52625CAFB5EF}"/>
          </ac:spMkLst>
        </pc:spChg>
        <pc:graphicFrameChg chg="del">
          <ac:chgData name="Edwin Clarke" userId="S::ec634@kent.ac.uk::a0fabe04-9b23-4ae2-b2ac-640bae9165f5" providerId="AD" clId="Web-{627961E8-B4C6-DCD4-D4FB-5BE48975BC9C}" dt="2024-02-06T16:55:56.412" v="334"/>
          <ac:graphicFrameMkLst>
            <pc:docMk/>
            <pc:sldMk cId="1100915440" sldId="263"/>
            <ac:graphicFrameMk id="4" creationId="{B1F442AB-BA39-6A70-D5EE-D04C06DA0018}"/>
          </ac:graphicFrameMkLst>
        </pc:graphicFrameChg>
        <pc:picChg chg="add mod">
          <ac:chgData name="Edwin Clarke" userId="S::ec634@kent.ac.uk::a0fabe04-9b23-4ae2-b2ac-640bae9165f5" providerId="AD" clId="Web-{627961E8-B4C6-DCD4-D4FB-5BE48975BC9C}" dt="2024-02-07T10:26:19.855" v="381" actId="1076"/>
          <ac:picMkLst>
            <pc:docMk/>
            <pc:sldMk cId="1100915440" sldId="263"/>
            <ac:picMk id="6" creationId="{BF16053F-0415-62F8-FD3A-6CE4ADE38765}"/>
          </ac:picMkLst>
        </pc:picChg>
        <pc:picChg chg="add mod">
          <ac:chgData name="Edwin Clarke" userId="S::ec634@kent.ac.uk::a0fabe04-9b23-4ae2-b2ac-640bae9165f5" providerId="AD" clId="Web-{627961E8-B4C6-DCD4-D4FB-5BE48975BC9C}" dt="2024-02-07T10:31:19.646" v="390" actId="1076"/>
          <ac:picMkLst>
            <pc:docMk/>
            <pc:sldMk cId="1100915440" sldId="263"/>
            <ac:picMk id="7" creationId="{46C59E43-B8B9-16AD-6BA8-CD29564A15E4}"/>
          </ac:picMkLst>
        </pc:picChg>
      </pc:sldChg>
      <pc:sldChg chg="addSp delSp modSp mod setBg setClrOvrMap">
        <pc:chgData name="Edwin Clarke" userId="S::ec634@kent.ac.uk::a0fabe04-9b23-4ae2-b2ac-640bae9165f5" providerId="AD" clId="Web-{627961E8-B4C6-DCD4-D4FB-5BE48975BC9C}" dt="2024-02-07T10:30:57.786" v="384" actId="1076"/>
        <pc:sldMkLst>
          <pc:docMk/>
          <pc:sldMk cId="1226626" sldId="264"/>
        </pc:sldMkLst>
        <pc:spChg chg="mod">
          <ac:chgData name="Edwin Clarke" userId="S::ec634@kent.ac.uk::a0fabe04-9b23-4ae2-b2ac-640bae9165f5" providerId="AD" clId="Web-{627961E8-B4C6-DCD4-D4FB-5BE48975BC9C}" dt="2024-02-06T16:55:43.693" v="333"/>
          <ac:spMkLst>
            <pc:docMk/>
            <pc:sldMk cId="1226626" sldId="264"/>
            <ac:spMk id="2" creationId="{E23965E5-77A1-C413-A49E-AC09863E8CA9}"/>
          </ac:spMkLst>
        </pc:spChg>
        <pc:spChg chg="add del mod">
          <ac:chgData name="Edwin Clarke" userId="S::ec634@kent.ac.uk::a0fabe04-9b23-4ae2-b2ac-640bae9165f5" providerId="AD" clId="Web-{627961E8-B4C6-DCD4-D4FB-5BE48975BC9C}" dt="2024-02-06T16:55:43.693" v="333"/>
          <ac:spMkLst>
            <pc:docMk/>
            <pc:sldMk cId="1226626" sldId="264"/>
            <ac:spMk id="3" creationId="{5D7C15FB-BD28-6855-948D-F84EEFB899E7}"/>
          </ac:spMkLst>
        </pc:spChg>
        <pc:spChg chg="add">
          <ac:chgData name="Edwin Clarke" userId="S::ec634@kent.ac.uk::a0fabe04-9b23-4ae2-b2ac-640bae9165f5" providerId="AD" clId="Web-{627961E8-B4C6-DCD4-D4FB-5BE48975BC9C}" dt="2024-02-06T16:55:43.693" v="333"/>
          <ac:spMkLst>
            <pc:docMk/>
            <pc:sldMk cId="1226626" sldId="264"/>
            <ac:spMk id="8" creationId="{907EF6B7-1338-4443-8C46-6A318D952DFD}"/>
          </ac:spMkLst>
        </pc:spChg>
        <pc:spChg chg="add del">
          <ac:chgData name="Edwin Clarke" userId="S::ec634@kent.ac.uk::a0fabe04-9b23-4ae2-b2ac-640bae9165f5" providerId="AD" clId="Web-{627961E8-B4C6-DCD4-D4FB-5BE48975BC9C}" dt="2024-02-06T16:55:38.067" v="328"/>
          <ac:spMkLst>
            <pc:docMk/>
            <pc:sldMk cId="1226626" sldId="264"/>
            <ac:spMk id="9" creationId="{53B021B3-DE93-4AB7-8A18-CF5F1CED88B8}"/>
          </ac:spMkLst>
        </pc:spChg>
        <pc:spChg chg="add del">
          <ac:chgData name="Edwin Clarke" userId="S::ec634@kent.ac.uk::a0fabe04-9b23-4ae2-b2ac-640bae9165f5" providerId="AD" clId="Web-{627961E8-B4C6-DCD4-D4FB-5BE48975BC9C}" dt="2024-02-06T16:55:43.677" v="332"/>
          <ac:spMkLst>
            <pc:docMk/>
            <pc:sldMk cId="1226626" sldId="264"/>
            <ac:spMk id="10" creationId="{9228552E-C8B1-4A80-8448-0787CE0FC704}"/>
          </ac:spMkLst>
        </pc:spChg>
        <pc:spChg chg="add del">
          <ac:chgData name="Edwin Clarke" userId="S::ec634@kent.ac.uk::a0fabe04-9b23-4ae2-b2ac-640bae9165f5" providerId="AD" clId="Web-{627961E8-B4C6-DCD4-D4FB-5BE48975BC9C}" dt="2024-02-06T16:55:38.067" v="328"/>
          <ac:spMkLst>
            <pc:docMk/>
            <pc:sldMk cId="1226626" sldId="264"/>
            <ac:spMk id="11" creationId="{52D502E5-F6B4-4D58-B4AE-FC466FF15EE8}"/>
          </ac:spMkLst>
        </pc:spChg>
        <pc:spChg chg="add">
          <ac:chgData name="Edwin Clarke" userId="S::ec634@kent.ac.uk::a0fabe04-9b23-4ae2-b2ac-640bae9165f5" providerId="AD" clId="Web-{627961E8-B4C6-DCD4-D4FB-5BE48975BC9C}" dt="2024-02-06T16:55:43.693" v="333"/>
          <ac:spMkLst>
            <pc:docMk/>
            <pc:sldMk cId="1226626" sldId="264"/>
            <ac:spMk id="12" creationId="{081E4A58-353D-44AE-B2FC-2A74E2E400F7}"/>
          </ac:spMkLst>
        </pc:spChg>
        <pc:spChg chg="add del">
          <ac:chgData name="Edwin Clarke" userId="S::ec634@kent.ac.uk::a0fabe04-9b23-4ae2-b2ac-640bae9165f5" providerId="AD" clId="Web-{627961E8-B4C6-DCD4-D4FB-5BE48975BC9C}" dt="2024-02-06T16:55:38.067" v="328"/>
          <ac:spMkLst>
            <pc:docMk/>
            <pc:sldMk cId="1226626" sldId="264"/>
            <ac:spMk id="13" creationId="{9DECDBF4-02B6-4BB4-B65B-B8107AD6A9E8}"/>
          </ac:spMkLst>
        </pc:spChg>
        <pc:spChg chg="add del">
          <ac:chgData name="Edwin Clarke" userId="S::ec634@kent.ac.uk::a0fabe04-9b23-4ae2-b2ac-640bae9165f5" providerId="AD" clId="Web-{627961E8-B4C6-DCD4-D4FB-5BE48975BC9C}" dt="2024-02-06T16:55:40.833" v="330"/>
          <ac:spMkLst>
            <pc:docMk/>
            <pc:sldMk cId="1226626" sldId="264"/>
            <ac:spMk id="15" creationId="{063BBA22-50EA-4C4D-BE05-F1CE4E63AA56}"/>
          </ac:spMkLst>
        </pc:spChg>
        <pc:spChg chg="add del">
          <ac:chgData name="Edwin Clarke" userId="S::ec634@kent.ac.uk::a0fabe04-9b23-4ae2-b2ac-640bae9165f5" providerId="AD" clId="Web-{627961E8-B4C6-DCD4-D4FB-5BE48975BC9C}" dt="2024-02-06T16:55:40.833" v="330"/>
          <ac:spMkLst>
            <pc:docMk/>
            <pc:sldMk cId="1226626" sldId="264"/>
            <ac:spMk id="16" creationId="{BACC6370-2D7E-4714-9D71-7542949D7D5D}"/>
          </ac:spMkLst>
        </pc:spChg>
        <pc:spChg chg="add del">
          <ac:chgData name="Edwin Clarke" userId="S::ec634@kent.ac.uk::a0fabe04-9b23-4ae2-b2ac-640bae9165f5" providerId="AD" clId="Web-{627961E8-B4C6-DCD4-D4FB-5BE48975BC9C}" dt="2024-02-06T16:55:40.833" v="330"/>
          <ac:spMkLst>
            <pc:docMk/>
            <pc:sldMk cId="1226626" sldId="264"/>
            <ac:spMk id="17" creationId="{F68B3F68-107C-434F-AA38-110D5EA91B85}"/>
          </ac:spMkLst>
        </pc:spChg>
        <pc:spChg chg="add del">
          <ac:chgData name="Edwin Clarke" userId="S::ec634@kent.ac.uk::a0fabe04-9b23-4ae2-b2ac-640bae9165f5" providerId="AD" clId="Web-{627961E8-B4C6-DCD4-D4FB-5BE48975BC9C}" dt="2024-02-06T16:55:40.833" v="330"/>
          <ac:spMkLst>
            <pc:docMk/>
            <pc:sldMk cId="1226626" sldId="264"/>
            <ac:spMk id="18" creationId="{AAD0DBB9-1A4B-4391-81D4-CB19F9AB918A}"/>
          </ac:spMkLst>
        </pc:spChg>
        <pc:spChg chg="add">
          <ac:chgData name="Edwin Clarke" userId="S::ec634@kent.ac.uk::a0fabe04-9b23-4ae2-b2ac-640bae9165f5" providerId="AD" clId="Web-{627961E8-B4C6-DCD4-D4FB-5BE48975BC9C}" dt="2024-02-06T16:55:43.693" v="333"/>
          <ac:spMkLst>
            <pc:docMk/>
            <pc:sldMk cId="1226626" sldId="264"/>
            <ac:spMk id="23" creationId="{DAAE4CDD-124C-4DCF-9584-B6033B545DD5}"/>
          </ac:spMkLst>
        </pc:spChg>
        <pc:spChg chg="add mod">
          <ac:chgData name="Edwin Clarke" userId="S::ec634@kent.ac.uk::a0fabe04-9b23-4ae2-b2ac-640bae9165f5" providerId="AD" clId="Web-{627961E8-B4C6-DCD4-D4FB-5BE48975BC9C}" dt="2024-02-06T16:56:21.164" v="337" actId="20577"/>
          <ac:spMkLst>
            <pc:docMk/>
            <pc:sldMk cId="1226626" sldId="264"/>
            <ac:spMk id="24" creationId="{5D7C15FB-BD28-6855-948D-F84EEFB899E7}"/>
          </ac:spMkLst>
        </pc:spChg>
        <pc:graphicFrameChg chg="add del">
          <ac:chgData name="Edwin Clarke" userId="S::ec634@kent.ac.uk::a0fabe04-9b23-4ae2-b2ac-640bae9165f5" providerId="AD" clId="Web-{627961E8-B4C6-DCD4-D4FB-5BE48975BC9C}" dt="2024-02-06T16:55:38.067" v="328"/>
          <ac:graphicFrameMkLst>
            <pc:docMk/>
            <pc:sldMk cId="1226626" sldId="264"/>
            <ac:graphicFrameMk id="5" creationId="{75A8EA45-178A-289B-3ECB-1EFB8E651B4A}"/>
          </ac:graphicFrameMkLst>
        </pc:graphicFrameChg>
        <pc:graphicFrameChg chg="add del">
          <ac:chgData name="Edwin Clarke" userId="S::ec634@kent.ac.uk::a0fabe04-9b23-4ae2-b2ac-640bae9165f5" providerId="AD" clId="Web-{627961E8-B4C6-DCD4-D4FB-5BE48975BC9C}" dt="2024-02-06T16:55:40.833" v="330"/>
          <ac:graphicFrameMkLst>
            <pc:docMk/>
            <pc:sldMk cId="1226626" sldId="264"/>
            <ac:graphicFrameMk id="19" creationId="{D8622DED-AAEC-C829-981F-2DE94490BAD7}"/>
          </ac:graphicFrameMkLst>
        </pc:graphicFrameChg>
        <pc:graphicFrameChg chg="add del">
          <ac:chgData name="Edwin Clarke" userId="S::ec634@kent.ac.uk::a0fabe04-9b23-4ae2-b2ac-640bae9165f5" providerId="AD" clId="Web-{627961E8-B4C6-DCD4-D4FB-5BE48975BC9C}" dt="2024-02-06T16:55:43.677" v="332"/>
          <ac:graphicFrameMkLst>
            <pc:docMk/>
            <pc:sldMk cId="1226626" sldId="264"/>
            <ac:graphicFrameMk id="21" creationId="{F9A143E6-C42C-04F2-E707-BEA522FDA4B6}"/>
          </ac:graphicFrameMkLst>
        </pc:graphicFrameChg>
        <pc:picChg chg="add mod">
          <ac:chgData name="Edwin Clarke" userId="S::ec634@kent.ac.uk::a0fabe04-9b23-4ae2-b2ac-640bae9165f5" providerId="AD" clId="Web-{627961E8-B4C6-DCD4-D4FB-5BE48975BC9C}" dt="2024-02-07T10:25:36.619" v="378" actId="1076"/>
          <ac:picMkLst>
            <pc:docMk/>
            <pc:sldMk cId="1226626" sldId="264"/>
            <ac:picMk id="3" creationId="{2491ADE3-C288-24C7-579B-F1C95851A2B1}"/>
          </ac:picMkLst>
        </pc:picChg>
        <pc:picChg chg="add mod">
          <ac:chgData name="Edwin Clarke" userId="S::ec634@kent.ac.uk::a0fabe04-9b23-4ae2-b2ac-640bae9165f5" providerId="AD" clId="Web-{627961E8-B4C6-DCD4-D4FB-5BE48975BC9C}" dt="2024-02-07T10:30:57.786" v="384" actId="1076"/>
          <ac:picMkLst>
            <pc:docMk/>
            <pc:sldMk cId="1226626" sldId="264"/>
            <ac:picMk id="4" creationId="{35D32493-EFB3-F709-CF33-46B50793E192}"/>
          </ac:picMkLst>
        </pc:picChg>
        <pc:picChg chg="add del">
          <ac:chgData name="Edwin Clarke" userId="S::ec634@kent.ac.uk::a0fabe04-9b23-4ae2-b2ac-640bae9165f5" providerId="AD" clId="Web-{627961E8-B4C6-DCD4-D4FB-5BE48975BC9C}" dt="2024-02-06T16:55:43.677" v="332"/>
          <ac:picMkLst>
            <pc:docMk/>
            <pc:sldMk cId="1226626" sldId="264"/>
            <ac:picMk id="6" creationId="{7B4FFC79-D39A-922F-C628-95D773F9F31B}"/>
          </ac:picMkLst>
        </pc:picChg>
      </pc:sldChg>
      <pc:sldChg chg="addSp modSp">
        <pc:chgData name="Edwin Clarke" userId="S::ec634@kent.ac.uk::a0fabe04-9b23-4ae2-b2ac-640bae9165f5" providerId="AD" clId="Web-{627961E8-B4C6-DCD4-D4FB-5BE48975BC9C}" dt="2024-02-07T10:42:59.137" v="556" actId="14100"/>
        <pc:sldMkLst>
          <pc:docMk/>
          <pc:sldMk cId="167084016" sldId="272"/>
        </pc:sldMkLst>
        <pc:spChg chg="mod">
          <ac:chgData name="Edwin Clarke" userId="S::ec634@kent.ac.uk::a0fabe04-9b23-4ae2-b2ac-640bae9165f5" providerId="AD" clId="Web-{627961E8-B4C6-DCD4-D4FB-5BE48975BC9C}" dt="2024-02-07T10:42:32.261" v="555" actId="20577"/>
          <ac:spMkLst>
            <pc:docMk/>
            <pc:sldMk cId="167084016" sldId="272"/>
            <ac:spMk id="3" creationId="{C609A339-A490-4E99-46BB-3C7EF31F6F30}"/>
          </ac:spMkLst>
        </pc:spChg>
        <pc:picChg chg="add mod">
          <ac:chgData name="Edwin Clarke" userId="S::ec634@kent.ac.uk::a0fabe04-9b23-4ae2-b2ac-640bae9165f5" providerId="AD" clId="Web-{627961E8-B4C6-DCD4-D4FB-5BE48975BC9C}" dt="2024-02-07T10:42:59.137" v="556" actId="14100"/>
          <ac:picMkLst>
            <pc:docMk/>
            <pc:sldMk cId="167084016" sldId="272"/>
            <ac:picMk id="6" creationId="{6C17EF38-BD32-37EB-F27D-06D0360DCA76}"/>
          </ac:picMkLst>
        </pc:picChg>
      </pc:sldChg>
    </pc:docChg>
  </pc:docChgLst>
  <pc:docChgLst>
    <pc:chgData name="Josh Shiells" userId="7777a74e-eb15-44ab-9296-313991752586" providerId="ADAL" clId="{38425E73-EF18-4A4E-8290-600B0DCF84EE}"/>
    <pc:docChg chg="undo custSel delSld modSld sldOrd">
      <pc:chgData name="Josh Shiells" userId="7777a74e-eb15-44ab-9296-313991752586" providerId="ADAL" clId="{38425E73-EF18-4A4E-8290-600B0DCF84EE}" dt="2024-02-07T10:27:40.768" v="217" actId="20577"/>
      <pc:docMkLst>
        <pc:docMk/>
      </pc:docMkLst>
      <pc:sldChg chg="del ord">
        <pc:chgData name="Josh Shiells" userId="7777a74e-eb15-44ab-9296-313991752586" providerId="ADAL" clId="{38425E73-EF18-4A4E-8290-600B0DCF84EE}" dt="2024-02-07T10:21:15.665" v="129" actId="47"/>
        <pc:sldMkLst>
          <pc:docMk/>
          <pc:sldMk cId="2571272023" sldId="258"/>
        </pc:sldMkLst>
      </pc:sldChg>
      <pc:sldChg chg="modSp mod">
        <pc:chgData name="Josh Shiells" userId="7777a74e-eb15-44ab-9296-313991752586" providerId="ADAL" clId="{38425E73-EF18-4A4E-8290-600B0DCF84EE}" dt="2024-02-07T10:20:54.250" v="126" actId="20577"/>
        <pc:sldMkLst>
          <pc:docMk/>
          <pc:sldMk cId="1039085145" sldId="260"/>
        </pc:sldMkLst>
        <pc:spChg chg="mod">
          <ac:chgData name="Josh Shiells" userId="7777a74e-eb15-44ab-9296-313991752586" providerId="ADAL" clId="{38425E73-EF18-4A4E-8290-600B0DCF84EE}" dt="2024-02-07T10:20:54.250" v="126" actId="20577"/>
          <ac:spMkLst>
            <pc:docMk/>
            <pc:sldMk cId="1039085145" sldId="260"/>
            <ac:spMk id="3" creationId="{D19A60A5-834D-448E-6783-1243E0D31C79}"/>
          </ac:spMkLst>
        </pc:spChg>
      </pc:sldChg>
      <pc:sldChg chg="modSp mod">
        <pc:chgData name="Josh Shiells" userId="7777a74e-eb15-44ab-9296-313991752586" providerId="ADAL" clId="{38425E73-EF18-4A4E-8290-600B0DCF84EE}" dt="2024-02-07T10:27:40.768" v="217" actId="20577"/>
        <pc:sldMkLst>
          <pc:docMk/>
          <pc:sldMk cId="1226626" sldId="264"/>
        </pc:sldMkLst>
        <pc:spChg chg="mod">
          <ac:chgData name="Josh Shiells" userId="7777a74e-eb15-44ab-9296-313991752586" providerId="ADAL" clId="{38425E73-EF18-4A4E-8290-600B0DCF84EE}" dt="2024-02-07T10:27:40.768" v="217" actId="20577"/>
          <ac:spMkLst>
            <pc:docMk/>
            <pc:sldMk cId="1226626" sldId="264"/>
            <ac:spMk id="24" creationId="{5D7C15FB-BD28-6855-948D-F84EEFB899E7}"/>
          </ac:spMkLst>
        </pc:spChg>
      </pc:sldChg>
      <pc:sldChg chg="del">
        <pc:chgData name="Josh Shiells" userId="7777a74e-eb15-44ab-9296-313991752586" providerId="ADAL" clId="{38425E73-EF18-4A4E-8290-600B0DCF84EE}" dt="2024-02-07T10:21:14.148" v="128" actId="47"/>
        <pc:sldMkLst>
          <pc:docMk/>
          <pc:sldMk cId="1929366915" sldId="266"/>
        </pc:sldMkLst>
      </pc:sldChg>
      <pc:sldChg chg="del">
        <pc:chgData name="Josh Shiells" userId="7777a74e-eb15-44ab-9296-313991752586" providerId="ADAL" clId="{38425E73-EF18-4A4E-8290-600B0DCF84EE}" dt="2024-02-07T10:21:12.533" v="127" actId="47"/>
        <pc:sldMkLst>
          <pc:docMk/>
          <pc:sldMk cId="3476517696" sldId="267"/>
        </pc:sldMkLst>
      </pc:sldChg>
      <pc:sldChg chg="modSp mod">
        <pc:chgData name="Josh Shiells" userId="7777a74e-eb15-44ab-9296-313991752586" providerId="ADAL" clId="{38425E73-EF18-4A4E-8290-600B0DCF84EE}" dt="2024-02-07T10:24:19.698" v="131" actId="20577"/>
        <pc:sldMkLst>
          <pc:docMk/>
          <pc:sldMk cId="3784802386" sldId="271"/>
        </pc:sldMkLst>
        <pc:spChg chg="mod">
          <ac:chgData name="Josh Shiells" userId="7777a74e-eb15-44ab-9296-313991752586" providerId="ADAL" clId="{38425E73-EF18-4A4E-8290-600B0DCF84EE}" dt="2024-02-07T10:24:19.698" v="131" actId="20577"/>
          <ac:spMkLst>
            <pc:docMk/>
            <pc:sldMk cId="3784802386" sldId="271"/>
            <ac:spMk id="3" creationId="{F5556E2E-147A-CDA0-F24E-2CB68FFC17CE}"/>
          </ac:spMkLst>
        </pc:spChg>
      </pc:sldChg>
      <pc:sldChg chg="modSp mod">
        <pc:chgData name="Josh Shiells" userId="7777a74e-eb15-44ab-9296-313991752586" providerId="ADAL" clId="{38425E73-EF18-4A4E-8290-600B0DCF84EE}" dt="2024-02-07T10:24:59.993" v="195" actId="20577"/>
        <pc:sldMkLst>
          <pc:docMk/>
          <pc:sldMk cId="167084016" sldId="272"/>
        </pc:sldMkLst>
        <pc:spChg chg="mod">
          <ac:chgData name="Josh Shiells" userId="7777a74e-eb15-44ab-9296-313991752586" providerId="ADAL" clId="{38425E73-EF18-4A4E-8290-600B0DCF84EE}" dt="2024-02-07T10:24:59.993" v="195" actId="20577"/>
          <ac:spMkLst>
            <pc:docMk/>
            <pc:sldMk cId="167084016" sldId="272"/>
            <ac:spMk id="3" creationId="{C609A339-A490-4E99-46BB-3C7EF31F6F30}"/>
          </ac:spMkLst>
        </pc:spChg>
      </pc:sldChg>
    </pc:docChg>
  </pc:docChgLst>
  <pc:docChgLst>
    <pc:chgData name="Rhys Walker" userId="7836edf6-5140-4a20-b006-9651a9b6b5f2" providerId="ADAL" clId="{D6E153E5-3979-4611-BAFB-98AEB4BAC6FB}"/>
    <pc:docChg chg="undo custSel modSld sldOrd modMainMaster">
      <pc:chgData name="Rhys Walker" userId="7836edf6-5140-4a20-b006-9651a9b6b5f2" providerId="ADAL" clId="{D6E153E5-3979-4611-BAFB-98AEB4BAC6FB}" dt="2024-01-31T10:52:54.668" v="665" actId="20577"/>
      <pc:docMkLst>
        <pc:docMk/>
      </pc:docMkLst>
      <pc:sldChg chg="addSp modSp mod setBg">
        <pc:chgData name="Rhys Walker" userId="7836edf6-5140-4a20-b006-9651a9b6b5f2" providerId="ADAL" clId="{D6E153E5-3979-4611-BAFB-98AEB4BAC6FB}" dt="2024-01-31T10:47:26.733" v="244" actId="1076"/>
        <pc:sldMkLst>
          <pc:docMk/>
          <pc:sldMk cId="2727414532" sldId="256"/>
        </pc:sldMkLst>
        <pc:spChg chg="mod">
          <ac:chgData name="Rhys Walker" userId="7836edf6-5140-4a20-b006-9651a9b6b5f2" providerId="ADAL" clId="{D6E153E5-3979-4611-BAFB-98AEB4BAC6FB}" dt="2024-01-31T10:40:14.916" v="118" actId="20577"/>
          <ac:spMkLst>
            <pc:docMk/>
            <pc:sldMk cId="2727414532" sldId="256"/>
            <ac:spMk id="3" creationId="{0545D6B6-C0C7-9694-954B-0702C60E7079}"/>
          </ac:spMkLst>
        </pc:spChg>
        <pc:spChg chg="add mod">
          <ac:chgData name="Rhys Walker" userId="7836edf6-5140-4a20-b006-9651a9b6b5f2" providerId="ADAL" clId="{D6E153E5-3979-4611-BAFB-98AEB4BAC6FB}" dt="2024-01-31T10:47:26.733" v="244" actId="1076"/>
          <ac:spMkLst>
            <pc:docMk/>
            <pc:sldMk cId="2727414532" sldId="256"/>
            <ac:spMk id="9" creationId="{976C215E-5F1B-5E5A-A93E-EDAB05B77286}"/>
          </ac:spMkLst>
        </pc:spChg>
        <pc:picChg chg="add mod">
          <ac:chgData name="Rhys Walker" userId="7836edf6-5140-4a20-b006-9651a9b6b5f2" providerId="ADAL" clId="{D6E153E5-3979-4611-BAFB-98AEB4BAC6FB}" dt="2024-01-31T10:45:23.936" v="210" actId="1076"/>
          <ac:picMkLst>
            <pc:docMk/>
            <pc:sldMk cId="2727414532" sldId="256"/>
            <ac:picMk id="4" creationId="{4C7BF2E2-237B-F632-0062-6F93D7716090}"/>
          </ac:picMkLst>
        </pc:picChg>
        <pc:picChg chg="add mod">
          <ac:chgData name="Rhys Walker" userId="7836edf6-5140-4a20-b006-9651a9b6b5f2" providerId="ADAL" clId="{D6E153E5-3979-4611-BAFB-98AEB4BAC6FB}" dt="2024-01-31T10:45:29.984" v="214" actId="1076"/>
          <ac:picMkLst>
            <pc:docMk/>
            <pc:sldMk cId="2727414532" sldId="256"/>
            <ac:picMk id="5" creationId="{CD171C04-07E3-6D1D-217D-964A4E5829BE}"/>
          </ac:picMkLst>
        </pc:picChg>
        <pc:picChg chg="add mod">
          <ac:chgData name="Rhys Walker" userId="7836edf6-5140-4a20-b006-9651a9b6b5f2" providerId="ADAL" clId="{D6E153E5-3979-4611-BAFB-98AEB4BAC6FB}" dt="2024-01-31T10:45:42.100" v="223" actId="688"/>
          <ac:picMkLst>
            <pc:docMk/>
            <pc:sldMk cId="2727414532" sldId="256"/>
            <ac:picMk id="6" creationId="{257FBD83-3ED1-7E30-0E42-4222B98B03DB}"/>
          </ac:picMkLst>
        </pc:picChg>
        <pc:picChg chg="add mod ord">
          <ac:chgData name="Rhys Walker" userId="7836edf6-5140-4a20-b006-9651a9b6b5f2" providerId="ADAL" clId="{D6E153E5-3979-4611-BAFB-98AEB4BAC6FB}" dt="2024-01-31T10:46:23.272" v="235" actId="171"/>
          <ac:picMkLst>
            <pc:docMk/>
            <pc:sldMk cId="2727414532" sldId="256"/>
            <ac:picMk id="7" creationId="{521B7363-3DF4-6042-1EC5-632AD7EFF40A}"/>
          </ac:picMkLst>
        </pc:picChg>
        <pc:picChg chg="add mod ord">
          <ac:chgData name="Rhys Walker" userId="7836edf6-5140-4a20-b006-9651a9b6b5f2" providerId="ADAL" clId="{D6E153E5-3979-4611-BAFB-98AEB4BAC6FB}" dt="2024-01-31T10:46:04.185" v="231" actId="171"/>
          <ac:picMkLst>
            <pc:docMk/>
            <pc:sldMk cId="2727414532" sldId="256"/>
            <ac:picMk id="8" creationId="{A7D32745-CA30-3722-B260-4127BE9BFA9F}"/>
          </ac:picMkLst>
        </pc:picChg>
      </pc:sldChg>
      <pc:sldChg chg="modSp mod setBg">
        <pc:chgData name="Rhys Walker" userId="7836edf6-5140-4a20-b006-9651a9b6b5f2" providerId="ADAL" clId="{D6E153E5-3979-4611-BAFB-98AEB4BAC6FB}" dt="2024-01-31T10:39:47.476" v="86" actId="688"/>
        <pc:sldMkLst>
          <pc:docMk/>
          <pc:sldMk cId="3604501738" sldId="257"/>
        </pc:sldMkLst>
        <pc:picChg chg="mod">
          <ac:chgData name="Rhys Walker" userId="7836edf6-5140-4a20-b006-9651a9b6b5f2" providerId="ADAL" clId="{D6E153E5-3979-4611-BAFB-98AEB4BAC6FB}" dt="2024-01-31T10:39:47.476" v="86" actId="688"/>
          <ac:picMkLst>
            <pc:docMk/>
            <pc:sldMk cId="3604501738" sldId="257"/>
            <ac:picMk id="4" creationId="{BB4233DE-8210-514F-C784-273F9DC5B4EB}"/>
          </ac:picMkLst>
        </pc:picChg>
      </pc:sldChg>
      <pc:sldChg chg="addSp delSp modSp mod ord setBg addAnim">
        <pc:chgData name="Rhys Walker" userId="7836edf6-5140-4a20-b006-9651a9b6b5f2" providerId="ADAL" clId="{D6E153E5-3979-4611-BAFB-98AEB4BAC6FB}" dt="2024-01-31T10:42:50.725" v="177" actId="20577"/>
        <pc:sldMkLst>
          <pc:docMk/>
          <pc:sldMk cId="12811794" sldId="259"/>
        </pc:sldMkLst>
        <pc:spChg chg="mod">
          <ac:chgData name="Rhys Walker" userId="7836edf6-5140-4a20-b006-9651a9b6b5f2" providerId="ADAL" clId="{D6E153E5-3979-4611-BAFB-98AEB4BAC6FB}" dt="2024-01-31T10:42:50.725" v="177" actId="20577"/>
          <ac:spMkLst>
            <pc:docMk/>
            <pc:sldMk cId="12811794" sldId="259"/>
            <ac:spMk id="2" creationId="{E1470EA4-5E0D-02C1-0DD6-F87400C8866C}"/>
          </ac:spMkLst>
        </pc:spChg>
        <pc:spChg chg="del">
          <ac:chgData name="Rhys Walker" userId="7836edf6-5140-4a20-b006-9651a9b6b5f2" providerId="ADAL" clId="{D6E153E5-3979-4611-BAFB-98AEB4BAC6FB}" dt="2024-01-31T10:41:27.861" v="125" actId="931"/>
          <ac:spMkLst>
            <pc:docMk/>
            <pc:sldMk cId="12811794" sldId="259"/>
            <ac:spMk id="3" creationId="{EDD359AF-8D9D-0C5C-D2F5-D32C894F0AFA}"/>
          </ac:spMkLst>
        </pc:spChg>
        <pc:graphicFrameChg chg="add mod ord modGraphic">
          <ac:chgData name="Rhys Walker" userId="7836edf6-5140-4a20-b006-9651a9b6b5f2" providerId="ADAL" clId="{D6E153E5-3979-4611-BAFB-98AEB4BAC6FB}" dt="2024-01-31T10:42:34.378" v="140" actId="1076"/>
          <ac:graphicFrameMkLst>
            <pc:docMk/>
            <pc:sldMk cId="12811794" sldId="259"/>
            <ac:graphicFrameMk id="4" creationId="{0E22328D-EC83-7AC9-BB68-03861919B808}"/>
          </ac:graphicFrameMkLst>
        </pc:graphicFrameChg>
        <pc:graphicFrameChg chg="add mod modGraphic">
          <ac:chgData name="Rhys Walker" userId="7836edf6-5140-4a20-b006-9651a9b6b5f2" providerId="ADAL" clId="{D6E153E5-3979-4611-BAFB-98AEB4BAC6FB}" dt="2024-01-31T10:42:38.910" v="142" actId="1076"/>
          <ac:graphicFrameMkLst>
            <pc:docMk/>
            <pc:sldMk cId="12811794" sldId="259"/>
            <ac:graphicFrameMk id="5" creationId="{8608F8A7-E218-05D1-5799-D513925731FB}"/>
          </ac:graphicFrameMkLst>
        </pc:graphicFrameChg>
      </pc:sldChg>
      <pc:sldChg chg="setBg">
        <pc:chgData name="Rhys Walker" userId="7836edf6-5140-4a20-b006-9651a9b6b5f2" providerId="ADAL" clId="{D6E153E5-3979-4611-BAFB-98AEB4BAC6FB}" dt="2024-01-31T10:39:31.627" v="85"/>
        <pc:sldMkLst>
          <pc:docMk/>
          <pc:sldMk cId="1039085145" sldId="260"/>
        </pc:sldMkLst>
      </pc:sldChg>
      <pc:sldChg chg="addSp delSp modSp mod">
        <pc:chgData name="Rhys Walker" userId="7836edf6-5140-4a20-b006-9651a9b6b5f2" providerId="ADAL" clId="{D6E153E5-3979-4611-BAFB-98AEB4BAC6FB}" dt="2024-01-31T10:52:54.668" v="665" actId="20577"/>
        <pc:sldMkLst>
          <pc:docMk/>
          <pc:sldMk cId="1445080386" sldId="261"/>
        </pc:sldMkLst>
        <pc:spChg chg="mod">
          <ac:chgData name="Rhys Walker" userId="7836edf6-5140-4a20-b006-9651a9b6b5f2" providerId="ADAL" clId="{D6E153E5-3979-4611-BAFB-98AEB4BAC6FB}" dt="2024-01-31T10:47:44.691" v="247" actId="1076"/>
          <ac:spMkLst>
            <pc:docMk/>
            <pc:sldMk cId="1445080386" sldId="261"/>
            <ac:spMk id="2" creationId="{A4FA9586-DC5C-49D2-BB51-B102026809A9}"/>
          </ac:spMkLst>
        </pc:spChg>
        <pc:spChg chg="del">
          <ac:chgData name="Rhys Walker" userId="7836edf6-5140-4a20-b006-9651a9b6b5f2" providerId="ADAL" clId="{D6E153E5-3979-4611-BAFB-98AEB4BAC6FB}" dt="2024-01-31T10:47:41.786" v="245" actId="478"/>
          <ac:spMkLst>
            <pc:docMk/>
            <pc:sldMk cId="1445080386" sldId="261"/>
            <ac:spMk id="3" creationId="{BCECBA49-BA30-68CC-2DAA-87A049DFDC0E}"/>
          </ac:spMkLst>
        </pc:spChg>
        <pc:spChg chg="add mod">
          <ac:chgData name="Rhys Walker" userId="7836edf6-5140-4a20-b006-9651a9b6b5f2" providerId="ADAL" clId="{D6E153E5-3979-4611-BAFB-98AEB4BAC6FB}" dt="2024-01-31T10:52:54.668" v="665" actId="20577"/>
          <ac:spMkLst>
            <pc:docMk/>
            <pc:sldMk cId="1445080386" sldId="261"/>
            <ac:spMk id="4" creationId="{A78DF7B9-A25B-E7FC-790D-EABA494A351F}"/>
          </ac:spMkLst>
        </pc:spChg>
      </pc:sldChg>
      <pc:sldChg chg="modSp mod">
        <pc:chgData name="Rhys Walker" userId="7836edf6-5140-4a20-b006-9651a9b6b5f2" providerId="ADAL" clId="{D6E153E5-3979-4611-BAFB-98AEB4BAC6FB}" dt="2024-01-31T10:43:20.024" v="185" actId="20577"/>
        <pc:sldMkLst>
          <pc:docMk/>
          <pc:sldMk cId="1246043165" sldId="262"/>
        </pc:sldMkLst>
        <pc:spChg chg="mod">
          <ac:chgData name="Rhys Walker" userId="7836edf6-5140-4a20-b006-9651a9b6b5f2" providerId="ADAL" clId="{D6E153E5-3979-4611-BAFB-98AEB4BAC6FB}" dt="2024-01-31T10:43:20.024" v="185" actId="20577"/>
          <ac:spMkLst>
            <pc:docMk/>
            <pc:sldMk cId="1246043165" sldId="262"/>
            <ac:spMk id="2" creationId="{01AEE5E7-553E-7F37-1DE6-5A5FEC23021F}"/>
          </ac:spMkLst>
        </pc:spChg>
      </pc:sldChg>
      <pc:sldChg chg="modSp mod">
        <pc:chgData name="Rhys Walker" userId="7836edf6-5140-4a20-b006-9651a9b6b5f2" providerId="ADAL" clId="{D6E153E5-3979-4611-BAFB-98AEB4BAC6FB}" dt="2024-01-31T10:43:45.301" v="186" actId="688"/>
        <pc:sldMkLst>
          <pc:docMk/>
          <pc:sldMk cId="2306021335" sldId="268"/>
        </pc:sldMkLst>
        <pc:picChg chg="mod">
          <ac:chgData name="Rhys Walker" userId="7836edf6-5140-4a20-b006-9651a9b6b5f2" providerId="ADAL" clId="{D6E153E5-3979-4611-BAFB-98AEB4BAC6FB}" dt="2024-01-31T10:43:45.301" v="186" actId="688"/>
          <ac:picMkLst>
            <pc:docMk/>
            <pc:sldMk cId="2306021335" sldId="268"/>
            <ac:picMk id="4" creationId="{BB4233DE-8210-514F-C784-273F9DC5B4EB}"/>
          </ac:picMkLst>
        </pc:picChg>
      </pc:sldChg>
      <pc:sldChg chg="modSp mod ord">
        <pc:chgData name="Rhys Walker" userId="7836edf6-5140-4a20-b006-9651a9b6b5f2" providerId="ADAL" clId="{D6E153E5-3979-4611-BAFB-98AEB4BAC6FB}" dt="2024-01-31T10:40:45.557" v="123"/>
        <pc:sldMkLst>
          <pc:docMk/>
          <pc:sldMk cId="4052060261" sldId="269"/>
        </pc:sldMkLst>
        <pc:picChg chg="mod">
          <ac:chgData name="Rhys Walker" userId="7836edf6-5140-4a20-b006-9651a9b6b5f2" providerId="ADAL" clId="{D6E153E5-3979-4611-BAFB-98AEB4BAC6FB}" dt="2024-01-31T10:40:31.798" v="120" actId="688"/>
          <ac:picMkLst>
            <pc:docMk/>
            <pc:sldMk cId="4052060261" sldId="269"/>
            <ac:picMk id="4" creationId="{BB4233DE-8210-514F-C784-273F9DC5B4EB}"/>
          </ac:picMkLst>
        </pc:picChg>
      </pc:sldChg>
      <pc:sldChg chg="modSp mod">
        <pc:chgData name="Rhys Walker" userId="7836edf6-5140-4a20-b006-9651a9b6b5f2" providerId="ADAL" clId="{D6E153E5-3979-4611-BAFB-98AEB4BAC6FB}" dt="2024-01-31T10:40:49.517" v="124" actId="688"/>
        <pc:sldMkLst>
          <pc:docMk/>
          <pc:sldMk cId="2526162216" sldId="270"/>
        </pc:sldMkLst>
        <pc:picChg chg="mod">
          <ac:chgData name="Rhys Walker" userId="7836edf6-5140-4a20-b006-9651a9b6b5f2" providerId="ADAL" clId="{D6E153E5-3979-4611-BAFB-98AEB4BAC6FB}" dt="2024-01-31T10:40:49.517" v="124" actId="688"/>
          <ac:picMkLst>
            <pc:docMk/>
            <pc:sldMk cId="2526162216" sldId="270"/>
            <ac:picMk id="4" creationId="{BB4233DE-8210-514F-C784-273F9DC5B4EB}"/>
          </ac:picMkLst>
        </pc:picChg>
      </pc:sldChg>
      <pc:sldMasterChg chg="setBg modSldLayout">
        <pc:chgData name="Rhys Walker" userId="7836edf6-5140-4a20-b006-9651a9b6b5f2" providerId="ADAL" clId="{D6E153E5-3979-4611-BAFB-98AEB4BAC6FB}" dt="2024-01-31T10:39:31.627" v="85"/>
        <pc:sldMasterMkLst>
          <pc:docMk/>
          <pc:sldMasterMk cId="1690356470" sldId="2147483648"/>
        </pc:sldMasterMkLst>
        <pc:sldLayoutChg chg="setBg">
          <pc:chgData name="Rhys Walker" userId="7836edf6-5140-4a20-b006-9651a9b6b5f2" providerId="ADAL" clId="{D6E153E5-3979-4611-BAFB-98AEB4BAC6FB}" dt="2024-01-31T10:39:31.627" v="85"/>
          <pc:sldLayoutMkLst>
            <pc:docMk/>
            <pc:sldMasterMk cId="1690356470" sldId="2147483648"/>
            <pc:sldLayoutMk cId="3205159491" sldId="2147483649"/>
          </pc:sldLayoutMkLst>
        </pc:sldLayoutChg>
        <pc:sldLayoutChg chg="setBg">
          <pc:chgData name="Rhys Walker" userId="7836edf6-5140-4a20-b006-9651a9b6b5f2" providerId="ADAL" clId="{D6E153E5-3979-4611-BAFB-98AEB4BAC6FB}" dt="2024-01-31T10:39:31.627" v="85"/>
          <pc:sldLayoutMkLst>
            <pc:docMk/>
            <pc:sldMasterMk cId="1690356470" sldId="2147483648"/>
            <pc:sldLayoutMk cId="1911746563" sldId="2147483650"/>
          </pc:sldLayoutMkLst>
        </pc:sldLayoutChg>
        <pc:sldLayoutChg chg="setBg">
          <pc:chgData name="Rhys Walker" userId="7836edf6-5140-4a20-b006-9651a9b6b5f2" providerId="ADAL" clId="{D6E153E5-3979-4611-BAFB-98AEB4BAC6FB}" dt="2024-01-31T10:39:31.627" v="85"/>
          <pc:sldLayoutMkLst>
            <pc:docMk/>
            <pc:sldMasterMk cId="1690356470" sldId="2147483648"/>
            <pc:sldLayoutMk cId="1358808709" sldId="2147483651"/>
          </pc:sldLayoutMkLst>
        </pc:sldLayoutChg>
        <pc:sldLayoutChg chg="setBg">
          <pc:chgData name="Rhys Walker" userId="7836edf6-5140-4a20-b006-9651a9b6b5f2" providerId="ADAL" clId="{D6E153E5-3979-4611-BAFB-98AEB4BAC6FB}" dt="2024-01-31T10:39:31.627" v="85"/>
          <pc:sldLayoutMkLst>
            <pc:docMk/>
            <pc:sldMasterMk cId="1690356470" sldId="2147483648"/>
            <pc:sldLayoutMk cId="1078295475" sldId="2147483652"/>
          </pc:sldLayoutMkLst>
        </pc:sldLayoutChg>
        <pc:sldLayoutChg chg="setBg">
          <pc:chgData name="Rhys Walker" userId="7836edf6-5140-4a20-b006-9651a9b6b5f2" providerId="ADAL" clId="{D6E153E5-3979-4611-BAFB-98AEB4BAC6FB}" dt="2024-01-31T10:39:31.627" v="85"/>
          <pc:sldLayoutMkLst>
            <pc:docMk/>
            <pc:sldMasterMk cId="1690356470" sldId="2147483648"/>
            <pc:sldLayoutMk cId="1357685829" sldId="2147483653"/>
          </pc:sldLayoutMkLst>
        </pc:sldLayoutChg>
        <pc:sldLayoutChg chg="setBg">
          <pc:chgData name="Rhys Walker" userId="7836edf6-5140-4a20-b006-9651a9b6b5f2" providerId="ADAL" clId="{D6E153E5-3979-4611-BAFB-98AEB4BAC6FB}" dt="2024-01-31T10:39:31.627" v="85"/>
          <pc:sldLayoutMkLst>
            <pc:docMk/>
            <pc:sldMasterMk cId="1690356470" sldId="2147483648"/>
            <pc:sldLayoutMk cId="1263781774" sldId="2147483654"/>
          </pc:sldLayoutMkLst>
        </pc:sldLayoutChg>
        <pc:sldLayoutChg chg="setBg">
          <pc:chgData name="Rhys Walker" userId="7836edf6-5140-4a20-b006-9651a9b6b5f2" providerId="ADAL" clId="{D6E153E5-3979-4611-BAFB-98AEB4BAC6FB}" dt="2024-01-31T10:39:31.627" v="85"/>
          <pc:sldLayoutMkLst>
            <pc:docMk/>
            <pc:sldMasterMk cId="1690356470" sldId="2147483648"/>
            <pc:sldLayoutMk cId="2906426602" sldId="2147483655"/>
          </pc:sldLayoutMkLst>
        </pc:sldLayoutChg>
        <pc:sldLayoutChg chg="setBg">
          <pc:chgData name="Rhys Walker" userId="7836edf6-5140-4a20-b006-9651a9b6b5f2" providerId="ADAL" clId="{D6E153E5-3979-4611-BAFB-98AEB4BAC6FB}" dt="2024-01-31T10:39:31.627" v="85"/>
          <pc:sldLayoutMkLst>
            <pc:docMk/>
            <pc:sldMasterMk cId="1690356470" sldId="2147483648"/>
            <pc:sldLayoutMk cId="425743941" sldId="2147483656"/>
          </pc:sldLayoutMkLst>
        </pc:sldLayoutChg>
        <pc:sldLayoutChg chg="setBg">
          <pc:chgData name="Rhys Walker" userId="7836edf6-5140-4a20-b006-9651a9b6b5f2" providerId="ADAL" clId="{D6E153E5-3979-4611-BAFB-98AEB4BAC6FB}" dt="2024-01-31T10:39:31.627" v="85"/>
          <pc:sldLayoutMkLst>
            <pc:docMk/>
            <pc:sldMasterMk cId="1690356470" sldId="2147483648"/>
            <pc:sldLayoutMk cId="300156043" sldId="2147483657"/>
          </pc:sldLayoutMkLst>
        </pc:sldLayoutChg>
        <pc:sldLayoutChg chg="setBg">
          <pc:chgData name="Rhys Walker" userId="7836edf6-5140-4a20-b006-9651a9b6b5f2" providerId="ADAL" clId="{D6E153E5-3979-4611-BAFB-98AEB4BAC6FB}" dt="2024-01-31T10:39:31.627" v="85"/>
          <pc:sldLayoutMkLst>
            <pc:docMk/>
            <pc:sldMasterMk cId="1690356470" sldId="2147483648"/>
            <pc:sldLayoutMk cId="2299707181" sldId="2147483658"/>
          </pc:sldLayoutMkLst>
        </pc:sldLayoutChg>
        <pc:sldLayoutChg chg="setBg">
          <pc:chgData name="Rhys Walker" userId="7836edf6-5140-4a20-b006-9651a9b6b5f2" providerId="ADAL" clId="{D6E153E5-3979-4611-BAFB-98AEB4BAC6FB}" dt="2024-01-31T10:39:31.627" v="85"/>
          <pc:sldLayoutMkLst>
            <pc:docMk/>
            <pc:sldMasterMk cId="1690356470" sldId="2147483648"/>
            <pc:sldLayoutMk cId="3559534833" sldId="2147483659"/>
          </pc:sldLayoutMkLst>
        </pc:sldLayoutChg>
      </pc:sldMasterChg>
    </pc:docChg>
  </pc:docChgLst>
  <pc:docChgLst>
    <pc:chgData name="Vit Strelcuks" userId="33f31569-71a6-4cb6-8ecb-6cf7cff68dc9" providerId="ADAL" clId="{BB5305CC-7C80-4A8F-8068-32757EBA8ACD}"/>
    <pc:docChg chg="undo custSel addSld delSld modSld">
      <pc:chgData name="Vit Strelcuks" userId="33f31569-71a6-4cb6-8ecb-6cf7cff68dc9" providerId="ADAL" clId="{BB5305CC-7C80-4A8F-8068-32757EBA8ACD}" dt="2024-01-31T10:52:44.305" v="888" actId="20577"/>
      <pc:docMkLst>
        <pc:docMk/>
      </pc:docMkLst>
      <pc:sldChg chg="addSp delSp modSp mod modMedia setBg addAnim delAnim">
        <pc:chgData name="Vit Strelcuks" userId="33f31569-71a6-4cb6-8ecb-6cf7cff68dc9" providerId="ADAL" clId="{BB5305CC-7C80-4A8F-8068-32757EBA8ACD}" dt="2024-01-31T10:39:56.219" v="220" actId="20577"/>
        <pc:sldMkLst>
          <pc:docMk/>
          <pc:sldMk cId="2727414532" sldId="256"/>
        </pc:sldMkLst>
        <pc:spChg chg="mod">
          <ac:chgData name="Vit Strelcuks" userId="33f31569-71a6-4cb6-8ecb-6cf7cff68dc9" providerId="ADAL" clId="{BB5305CC-7C80-4A8F-8068-32757EBA8ACD}" dt="2024-01-31T10:37:41.551" v="154" actId="207"/>
          <ac:spMkLst>
            <pc:docMk/>
            <pc:sldMk cId="2727414532" sldId="256"/>
            <ac:spMk id="2" creationId="{0FFC0E12-C5B0-1923-4D7B-63A83D0C03E3}"/>
          </ac:spMkLst>
        </pc:spChg>
        <pc:spChg chg="mod">
          <ac:chgData name="Vit Strelcuks" userId="33f31569-71a6-4cb6-8ecb-6cf7cff68dc9" providerId="ADAL" clId="{BB5305CC-7C80-4A8F-8068-32757EBA8ACD}" dt="2024-01-31T10:39:56.219" v="220" actId="20577"/>
          <ac:spMkLst>
            <pc:docMk/>
            <pc:sldMk cId="2727414532" sldId="256"/>
            <ac:spMk id="3" creationId="{0545D6B6-C0C7-9694-954B-0702C60E7079}"/>
          </ac:spMkLst>
        </pc:spChg>
        <pc:spChg chg="add del">
          <ac:chgData name="Vit Strelcuks" userId="33f31569-71a6-4cb6-8ecb-6cf7cff68dc9" providerId="ADAL" clId="{BB5305CC-7C80-4A8F-8068-32757EBA8ACD}" dt="2024-01-31T10:36:20.806" v="80" actId="26606"/>
          <ac:spMkLst>
            <pc:docMk/>
            <pc:sldMk cId="2727414532" sldId="256"/>
            <ac:spMk id="9" creationId="{C1DD1A8A-57D5-4A81-AD04-532B043C5611}"/>
          </ac:spMkLst>
        </pc:spChg>
        <pc:spChg chg="add del">
          <ac:chgData name="Vit Strelcuks" userId="33f31569-71a6-4cb6-8ecb-6cf7cff68dc9" providerId="ADAL" clId="{BB5305CC-7C80-4A8F-8068-32757EBA8ACD}" dt="2024-01-31T10:36:20.806" v="80" actId="26606"/>
          <ac:spMkLst>
            <pc:docMk/>
            <pc:sldMk cId="2727414532" sldId="256"/>
            <ac:spMk id="11" creationId="{007891EC-4501-44ED-A8C8-B11B6DB767AB}"/>
          </ac:spMkLst>
        </pc:spChg>
        <pc:spChg chg="add">
          <ac:chgData name="Vit Strelcuks" userId="33f31569-71a6-4cb6-8ecb-6cf7cff68dc9" providerId="ADAL" clId="{BB5305CC-7C80-4A8F-8068-32757EBA8ACD}" dt="2024-01-31T10:36:20.806" v="81" actId="26606"/>
          <ac:spMkLst>
            <pc:docMk/>
            <pc:sldMk cId="2727414532" sldId="256"/>
            <ac:spMk id="13" creationId="{C1DD1A8A-57D5-4A81-AD04-532B043C5611}"/>
          </ac:spMkLst>
        </pc:spChg>
        <pc:spChg chg="add">
          <ac:chgData name="Vit Strelcuks" userId="33f31569-71a6-4cb6-8ecb-6cf7cff68dc9" providerId="ADAL" clId="{BB5305CC-7C80-4A8F-8068-32757EBA8ACD}" dt="2024-01-31T10:36:20.806" v="81" actId="26606"/>
          <ac:spMkLst>
            <pc:docMk/>
            <pc:sldMk cId="2727414532" sldId="256"/>
            <ac:spMk id="15" creationId="{007891EC-4501-44ED-A8C8-B11B6DB767AB}"/>
          </ac:spMkLst>
        </pc:spChg>
        <pc:picChg chg="add del mod">
          <ac:chgData name="Vit Strelcuks" userId="33f31569-71a6-4cb6-8ecb-6cf7cff68dc9" providerId="ADAL" clId="{BB5305CC-7C80-4A8F-8068-32757EBA8ACD}" dt="2024-01-31T10:36:20.806" v="80" actId="26606"/>
          <ac:picMkLst>
            <pc:docMk/>
            <pc:sldMk cId="2727414532" sldId="256"/>
            <ac:picMk id="5" creationId="{AB06DA62-D132-40C3-E4CC-60B23382CA62}"/>
          </ac:picMkLst>
        </pc:picChg>
        <pc:picChg chg="add">
          <ac:chgData name="Vit Strelcuks" userId="33f31569-71a6-4cb6-8ecb-6cf7cff68dc9" providerId="ADAL" clId="{BB5305CC-7C80-4A8F-8068-32757EBA8ACD}" dt="2024-01-31T10:36:20.806" v="81" actId="26606"/>
          <ac:picMkLst>
            <pc:docMk/>
            <pc:sldMk cId="2727414532" sldId="256"/>
            <ac:picMk id="14" creationId="{AA6A2E96-DE37-2FBF-D44F-A1D473F37A2B}"/>
          </ac:picMkLst>
        </pc:picChg>
      </pc:sldChg>
      <pc:sldChg chg="modSp new mod">
        <pc:chgData name="Vit Strelcuks" userId="33f31569-71a6-4cb6-8ecb-6cf7cff68dc9" providerId="ADAL" clId="{BB5305CC-7C80-4A8F-8068-32757EBA8ACD}" dt="2024-01-31T10:40:10.026" v="235" actId="20577"/>
        <pc:sldMkLst>
          <pc:docMk/>
          <pc:sldMk cId="2571272023" sldId="258"/>
        </pc:sldMkLst>
        <pc:spChg chg="mod">
          <ac:chgData name="Vit Strelcuks" userId="33f31569-71a6-4cb6-8ecb-6cf7cff68dc9" providerId="ADAL" clId="{BB5305CC-7C80-4A8F-8068-32757EBA8ACD}" dt="2024-01-31T10:40:10.026" v="235" actId="20577"/>
          <ac:spMkLst>
            <pc:docMk/>
            <pc:sldMk cId="2571272023" sldId="258"/>
            <ac:spMk id="2" creationId="{C124C8E5-E73D-3AAC-8963-AF1F8F135084}"/>
          </ac:spMkLst>
        </pc:spChg>
      </pc:sldChg>
      <pc:sldChg chg="new">
        <pc:chgData name="Vit Strelcuks" userId="33f31569-71a6-4cb6-8ecb-6cf7cff68dc9" providerId="ADAL" clId="{BB5305CC-7C80-4A8F-8068-32757EBA8ACD}" dt="2024-01-31T10:36:33.908" v="84" actId="680"/>
        <pc:sldMkLst>
          <pc:docMk/>
          <pc:sldMk cId="12811794" sldId="259"/>
        </pc:sldMkLst>
      </pc:sldChg>
      <pc:sldChg chg="modSp new mod">
        <pc:chgData name="Vit Strelcuks" userId="33f31569-71a6-4cb6-8ecb-6cf7cff68dc9" providerId="ADAL" clId="{BB5305CC-7C80-4A8F-8068-32757EBA8ACD}" dt="2024-01-31T10:43:00.144" v="254" actId="313"/>
        <pc:sldMkLst>
          <pc:docMk/>
          <pc:sldMk cId="1039085145" sldId="260"/>
        </pc:sldMkLst>
        <pc:spChg chg="mod">
          <ac:chgData name="Vit Strelcuks" userId="33f31569-71a6-4cb6-8ecb-6cf7cff68dc9" providerId="ADAL" clId="{BB5305CC-7C80-4A8F-8068-32757EBA8ACD}" dt="2024-01-31T10:43:00.144" v="254" actId="313"/>
          <ac:spMkLst>
            <pc:docMk/>
            <pc:sldMk cId="1039085145" sldId="260"/>
            <ac:spMk id="3" creationId="{D19A60A5-834D-448E-6783-1243E0D31C79}"/>
          </ac:spMkLst>
        </pc:spChg>
      </pc:sldChg>
      <pc:sldChg chg="new">
        <pc:chgData name="Vit Strelcuks" userId="33f31569-71a6-4cb6-8ecb-6cf7cff68dc9" providerId="ADAL" clId="{BB5305CC-7C80-4A8F-8068-32757EBA8ACD}" dt="2024-01-31T10:36:34.270" v="86" actId="680"/>
        <pc:sldMkLst>
          <pc:docMk/>
          <pc:sldMk cId="1445080386" sldId="261"/>
        </pc:sldMkLst>
      </pc:sldChg>
      <pc:sldChg chg="new">
        <pc:chgData name="Vit Strelcuks" userId="33f31569-71a6-4cb6-8ecb-6cf7cff68dc9" providerId="ADAL" clId="{BB5305CC-7C80-4A8F-8068-32757EBA8ACD}" dt="2024-01-31T10:36:34.473" v="87" actId="680"/>
        <pc:sldMkLst>
          <pc:docMk/>
          <pc:sldMk cId="1246043165" sldId="262"/>
        </pc:sldMkLst>
      </pc:sldChg>
      <pc:sldChg chg="new">
        <pc:chgData name="Vit Strelcuks" userId="33f31569-71a6-4cb6-8ecb-6cf7cff68dc9" providerId="ADAL" clId="{BB5305CC-7C80-4A8F-8068-32757EBA8ACD}" dt="2024-01-31T10:36:36.822" v="88" actId="680"/>
        <pc:sldMkLst>
          <pc:docMk/>
          <pc:sldMk cId="1100915440" sldId="263"/>
        </pc:sldMkLst>
      </pc:sldChg>
      <pc:sldChg chg="new">
        <pc:chgData name="Vit Strelcuks" userId="33f31569-71a6-4cb6-8ecb-6cf7cff68dc9" providerId="ADAL" clId="{BB5305CC-7C80-4A8F-8068-32757EBA8ACD}" dt="2024-01-31T10:36:36.963" v="89" actId="680"/>
        <pc:sldMkLst>
          <pc:docMk/>
          <pc:sldMk cId="1226626" sldId="264"/>
        </pc:sldMkLst>
      </pc:sldChg>
      <pc:sldChg chg="delSp modSp new mod">
        <pc:chgData name="Vit Strelcuks" userId="33f31569-71a6-4cb6-8ecb-6cf7cff68dc9" providerId="ADAL" clId="{BB5305CC-7C80-4A8F-8068-32757EBA8ACD}" dt="2024-01-31T10:37:04.644" v="153" actId="1076"/>
        <pc:sldMkLst>
          <pc:docMk/>
          <pc:sldMk cId="2526832231" sldId="265"/>
        </pc:sldMkLst>
        <pc:spChg chg="mod">
          <ac:chgData name="Vit Strelcuks" userId="33f31569-71a6-4cb6-8ecb-6cf7cff68dc9" providerId="ADAL" clId="{BB5305CC-7C80-4A8F-8068-32757EBA8ACD}" dt="2024-01-31T10:37:04.644" v="153" actId="1076"/>
          <ac:spMkLst>
            <pc:docMk/>
            <pc:sldMk cId="2526832231" sldId="265"/>
            <ac:spMk id="2" creationId="{5BC0176D-866B-7F8D-C557-668F94ECC1D0}"/>
          </ac:spMkLst>
        </pc:spChg>
        <pc:spChg chg="del mod">
          <ac:chgData name="Vit Strelcuks" userId="33f31569-71a6-4cb6-8ecb-6cf7cff68dc9" providerId="ADAL" clId="{BB5305CC-7C80-4A8F-8068-32757EBA8ACD}" dt="2024-01-31T10:36:57.058" v="151" actId="478"/>
          <ac:spMkLst>
            <pc:docMk/>
            <pc:sldMk cId="2526832231" sldId="265"/>
            <ac:spMk id="3" creationId="{E0BF13D4-7650-F29F-A9F5-6EFA8041F1EA}"/>
          </ac:spMkLst>
        </pc:spChg>
      </pc:sldChg>
      <pc:sldChg chg="add">
        <pc:chgData name="Vit Strelcuks" userId="33f31569-71a6-4cb6-8ecb-6cf7cff68dc9" providerId="ADAL" clId="{BB5305CC-7C80-4A8F-8068-32757EBA8ACD}" dt="2024-01-31T10:40:12.878" v="236"/>
        <pc:sldMkLst>
          <pc:docMk/>
          <pc:sldMk cId="1929366915" sldId="266"/>
        </pc:sldMkLst>
      </pc:sldChg>
      <pc:sldChg chg="add">
        <pc:chgData name="Vit Strelcuks" userId="33f31569-71a6-4cb6-8ecb-6cf7cff68dc9" providerId="ADAL" clId="{BB5305CC-7C80-4A8F-8068-32757EBA8ACD}" dt="2024-01-31T10:40:13.537" v="237"/>
        <pc:sldMkLst>
          <pc:docMk/>
          <pc:sldMk cId="3476517696" sldId="267"/>
        </pc:sldMkLst>
      </pc:sldChg>
      <pc:sldChg chg="modSp add mod">
        <pc:chgData name="Vit Strelcuks" userId="33f31569-71a6-4cb6-8ecb-6cf7cff68dc9" providerId="ADAL" clId="{BB5305CC-7C80-4A8F-8068-32757EBA8ACD}" dt="2024-01-31T10:41:28.989" v="250" actId="1076"/>
        <pc:sldMkLst>
          <pc:docMk/>
          <pc:sldMk cId="2306021335" sldId="268"/>
        </pc:sldMkLst>
        <pc:spChg chg="mod">
          <ac:chgData name="Vit Strelcuks" userId="33f31569-71a6-4cb6-8ecb-6cf7cff68dc9" providerId="ADAL" clId="{BB5305CC-7C80-4A8F-8068-32757EBA8ACD}" dt="2024-01-31T10:40:59.836" v="242" actId="20577"/>
          <ac:spMkLst>
            <pc:docMk/>
            <pc:sldMk cId="2306021335" sldId="268"/>
            <ac:spMk id="2" creationId="{22F3F108-8DB4-318E-8F59-513E2650FC1D}"/>
          </ac:spMkLst>
        </pc:spChg>
        <pc:picChg chg="mod ord">
          <ac:chgData name="Vit Strelcuks" userId="33f31569-71a6-4cb6-8ecb-6cf7cff68dc9" providerId="ADAL" clId="{BB5305CC-7C80-4A8F-8068-32757EBA8ACD}" dt="2024-01-31T10:41:28.989" v="250" actId="1076"/>
          <ac:picMkLst>
            <pc:docMk/>
            <pc:sldMk cId="2306021335" sldId="268"/>
            <ac:picMk id="4" creationId="{BB4233DE-8210-514F-C784-273F9DC5B4EB}"/>
          </ac:picMkLst>
        </pc:picChg>
      </pc:sldChg>
      <pc:sldChg chg="addSp delSp modSp add mod setBg">
        <pc:chgData name="Vit Strelcuks" userId="33f31569-71a6-4cb6-8ecb-6cf7cff68dc9" providerId="ADAL" clId="{BB5305CC-7C80-4A8F-8068-32757EBA8ACD}" dt="2024-01-31T10:44:56.097" v="300" actId="478"/>
        <pc:sldMkLst>
          <pc:docMk/>
          <pc:sldMk cId="4052060261" sldId="269"/>
        </pc:sldMkLst>
        <pc:spChg chg="mod">
          <ac:chgData name="Vit Strelcuks" userId="33f31569-71a6-4cb6-8ecb-6cf7cff68dc9" providerId="ADAL" clId="{BB5305CC-7C80-4A8F-8068-32757EBA8ACD}" dt="2024-01-31T10:44:23.699" v="295" actId="26606"/>
          <ac:spMkLst>
            <pc:docMk/>
            <pc:sldMk cId="4052060261" sldId="269"/>
            <ac:spMk id="2" creationId="{22F3F108-8DB4-318E-8F59-513E2650FC1D}"/>
          </ac:spMkLst>
        </pc:spChg>
        <pc:spChg chg="mod">
          <ac:chgData name="Vit Strelcuks" userId="33f31569-71a6-4cb6-8ecb-6cf7cff68dc9" providerId="ADAL" clId="{BB5305CC-7C80-4A8F-8068-32757EBA8ACD}" dt="2024-01-31T10:44:23.699" v="295" actId="26606"/>
          <ac:spMkLst>
            <pc:docMk/>
            <pc:sldMk cId="4052060261" sldId="269"/>
            <ac:spMk id="3" creationId="{8D155E05-C8DE-3DC1-349A-CED8AA985A03}"/>
          </ac:spMkLst>
        </pc:spChg>
        <pc:spChg chg="add">
          <ac:chgData name="Vit Strelcuks" userId="33f31569-71a6-4cb6-8ecb-6cf7cff68dc9" providerId="ADAL" clId="{BB5305CC-7C80-4A8F-8068-32757EBA8ACD}" dt="2024-01-31T10:44:23.699" v="295" actId="26606"/>
          <ac:spMkLst>
            <pc:docMk/>
            <pc:sldMk cId="4052060261" sldId="269"/>
            <ac:spMk id="2055" creationId="{C4285719-470E-454C-AF62-8323075F1F5B}"/>
          </ac:spMkLst>
        </pc:spChg>
        <pc:spChg chg="add">
          <ac:chgData name="Vit Strelcuks" userId="33f31569-71a6-4cb6-8ecb-6cf7cff68dc9" providerId="ADAL" clId="{BB5305CC-7C80-4A8F-8068-32757EBA8ACD}" dt="2024-01-31T10:44:23.699" v="295" actId="26606"/>
          <ac:spMkLst>
            <pc:docMk/>
            <pc:sldMk cId="4052060261" sldId="269"/>
            <ac:spMk id="2057" creationId="{CD9FE4EF-C4D8-49A0-B2FF-81D8DB7D8A24}"/>
          </ac:spMkLst>
        </pc:spChg>
        <pc:spChg chg="add">
          <ac:chgData name="Vit Strelcuks" userId="33f31569-71a6-4cb6-8ecb-6cf7cff68dc9" providerId="ADAL" clId="{BB5305CC-7C80-4A8F-8068-32757EBA8ACD}" dt="2024-01-31T10:44:23.699" v="295" actId="26606"/>
          <ac:spMkLst>
            <pc:docMk/>
            <pc:sldMk cId="4052060261" sldId="269"/>
            <ac:spMk id="2059" creationId="{4300840D-0A0B-4512-BACA-B439D5B9C57C}"/>
          </ac:spMkLst>
        </pc:spChg>
        <pc:spChg chg="add">
          <ac:chgData name="Vit Strelcuks" userId="33f31569-71a6-4cb6-8ecb-6cf7cff68dc9" providerId="ADAL" clId="{BB5305CC-7C80-4A8F-8068-32757EBA8ACD}" dt="2024-01-31T10:44:23.699" v="295" actId="26606"/>
          <ac:spMkLst>
            <pc:docMk/>
            <pc:sldMk cId="4052060261" sldId="269"/>
            <ac:spMk id="2061" creationId="{D2B78728-A580-49A7-84F9-6EF6F583ADE0}"/>
          </ac:spMkLst>
        </pc:spChg>
        <pc:spChg chg="add">
          <ac:chgData name="Vit Strelcuks" userId="33f31569-71a6-4cb6-8ecb-6cf7cff68dc9" providerId="ADAL" clId="{BB5305CC-7C80-4A8F-8068-32757EBA8ACD}" dt="2024-01-31T10:44:23.699" v="295" actId="26606"/>
          <ac:spMkLst>
            <pc:docMk/>
            <pc:sldMk cId="4052060261" sldId="269"/>
            <ac:spMk id="2063" creationId="{38FAA1A1-D861-433F-88FA-1E9D6FD31D11}"/>
          </ac:spMkLst>
        </pc:spChg>
        <pc:spChg chg="add">
          <ac:chgData name="Vit Strelcuks" userId="33f31569-71a6-4cb6-8ecb-6cf7cff68dc9" providerId="ADAL" clId="{BB5305CC-7C80-4A8F-8068-32757EBA8ACD}" dt="2024-01-31T10:44:23.699" v="295" actId="26606"/>
          <ac:spMkLst>
            <pc:docMk/>
            <pc:sldMk cId="4052060261" sldId="269"/>
            <ac:spMk id="2065" creationId="{8D71EDA1-87BF-4D5D-AB79-F346FD19278A}"/>
          </ac:spMkLst>
        </pc:spChg>
        <pc:picChg chg="del mod">
          <ac:chgData name="Vit Strelcuks" userId="33f31569-71a6-4cb6-8ecb-6cf7cff68dc9" providerId="ADAL" clId="{BB5305CC-7C80-4A8F-8068-32757EBA8ACD}" dt="2024-01-31T10:44:00.440" v="289" actId="478"/>
          <ac:picMkLst>
            <pc:docMk/>
            <pc:sldMk cId="4052060261" sldId="269"/>
            <ac:picMk id="4" creationId="{BB4233DE-8210-514F-C784-273F9DC5B4EB}"/>
          </ac:picMkLst>
        </pc:picChg>
        <pc:picChg chg="add del mod">
          <ac:chgData name="Vit Strelcuks" userId="33f31569-71a6-4cb6-8ecb-6cf7cff68dc9" providerId="ADAL" clId="{BB5305CC-7C80-4A8F-8068-32757EBA8ACD}" dt="2024-01-31T10:44:56.097" v="300" actId="478"/>
          <ac:picMkLst>
            <pc:docMk/>
            <pc:sldMk cId="4052060261" sldId="269"/>
            <ac:picMk id="2050" creationId="{5F46BF54-5304-265A-3F08-66C712E1136B}"/>
          </ac:picMkLst>
        </pc:picChg>
      </pc:sldChg>
      <pc:sldChg chg="addSp delSp modSp add mod setBg">
        <pc:chgData name="Vit Strelcuks" userId="33f31569-71a6-4cb6-8ecb-6cf7cff68dc9" providerId="ADAL" clId="{BB5305CC-7C80-4A8F-8068-32757EBA8ACD}" dt="2024-01-31T10:52:44.305" v="888" actId="20577"/>
        <pc:sldMkLst>
          <pc:docMk/>
          <pc:sldMk cId="2526162216" sldId="270"/>
        </pc:sldMkLst>
        <pc:spChg chg="mod">
          <ac:chgData name="Vit Strelcuks" userId="33f31569-71a6-4cb6-8ecb-6cf7cff68dc9" providerId="ADAL" clId="{BB5305CC-7C80-4A8F-8068-32757EBA8ACD}" dt="2024-01-31T10:51:45.233" v="866" actId="20577"/>
          <ac:spMkLst>
            <pc:docMk/>
            <pc:sldMk cId="2526162216" sldId="270"/>
            <ac:spMk id="2" creationId="{22F3F108-8DB4-318E-8F59-513E2650FC1D}"/>
          </ac:spMkLst>
        </pc:spChg>
        <pc:spChg chg="mod">
          <ac:chgData name="Vit Strelcuks" userId="33f31569-71a6-4cb6-8ecb-6cf7cff68dc9" providerId="ADAL" clId="{BB5305CC-7C80-4A8F-8068-32757EBA8ACD}" dt="2024-01-31T10:44:15.877" v="293" actId="26606"/>
          <ac:spMkLst>
            <pc:docMk/>
            <pc:sldMk cId="2526162216" sldId="270"/>
            <ac:spMk id="3" creationId="{8D155E05-C8DE-3DC1-349A-CED8AA985A03}"/>
          </ac:spMkLst>
        </pc:spChg>
        <pc:spChg chg="add mod">
          <ac:chgData name="Vit Strelcuks" userId="33f31569-71a6-4cb6-8ecb-6cf7cff68dc9" providerId="ADAL" clId="{BB5305CC-7C80-4A8F-8068-32757EBA8ACD}" dt="2024-01-31T10:52:44.305" v="888" actId="20577"/>
          <ac:spMkLst>
            <pc:docMk/>
            <pc:sldMk cId="2526162216" sldId="270"/>
            <ac:spMk id="5" creationId="{613FBC44-7789-8212-DBAE-4865177A3606}"/>
          </ac:spMkLst>
        </pc:spChg>
        <pc:spChg chg="add">
          <ac:chgData name="Vit Strelcuks" userId="33f31569-71a6-4cb6-8ecb-6cf7cff68dc9" providerId="ADAL" clId="{BB5305CC-7C80-4A8F-8068-32757EBA8ACD}" dt="2024-01-31T10:44:15.877" v="293" actId="26606"/>
          <ac:spMkLst>
            <pc:docMk/>
            <pc:sldMk cId="2526162216" sldId="270"/>
            <ac:spMk id="1031" creationId="{A8384FB5-9ADC-4DDC-881B-597D56F5B15D}"/>
          </ac:spMkLst>
        </pc:spChg>
        <pc:spChg chg="add">
          <ac:chgData name="Vit Strelcuks" userId="33f31569-71a6-4cb6-8ecb-6cf7cff68dc9" providerId="ADAL" clId="{BB5305CC-7C80-4A8F-8068-32757EBA8ACD}" dt="2024-01-31T10:44:15.877" v="293" actId="26606"/>
          <ac:spMkLst>
            <pc:docMk/>
            <pc:sldMk cId="2526162216" sldId="270"/>
            <ac:spMk id="1033" creationId="{91E5A9A7-95C6-4F4F-B00E-C82E07FE62EF}"/>
          </ac:spMkLst>
        </pc:spChg>
        <pc:spChg chg="add">
          <ac:chgData name="Vit Strelcuks" userId="33f31569-71a6-4cb6-8ecb-6cf7cff68dc9" providerId="ADAL" clId="{BB5305CC-7C80-4A8F-8068-32757EBA8ACD}" dt="2024-01-31T10:44:15.877" v="293" actId="26606"/>
          <ac:spMkLst>
            <pc:docMk/>
            <pc:sldMk cId="2526162216" sldId="270"/>
            <ac:spMk id="1035" creationId="{D07DD2DE-F619-49DD-B5E7-03A290FF4ED1}"/>
          </ac:spMkLst>
        </pc:spChg>
        <pc:spChg chg="add">
          <ac:chgData name="Vit Strelcuks" userId="33f31569-71a6-4cb6-8ecb-6cf7cff68dc9" providerId="ADAL" clId="{BB5305CC-7C80-4A8F-8068-32757EBA8ACD}" dt="2024-01-31T10:44:15.877" v="293" actId="26606"/>
          <ac:spMkLst>
            <pc:docMk/>
            <pc:sldMk cId="2526162216" sldId="270"/>
            <ac:spMk id="1037" creationId="{85149191-5F60-4A28-AAFF-039F96B0F3EC}"/>
          </ac:spMkLst>
        </pc:spChg>
        <pc:spChg chg="add">
          <ac:chgData name="Vit Strelcuks" userId="33f31569-71a6-4cb6-8ecb-6cf7cff68dc9" providerId="ADAL" clId="{BB5305CC-7C80-4A8F-8068-32757EBA8ACD}" dt="2024-01-31T10:44:15.877" v="293" actId="26606"/>
          <ac:spMkLst>
            <pc:docMk/>
            <pc:sldMk cId="2526162216" sldId="270"/>
            <ac:spMk id="1039" creationId="{F8260ED5-17F7-4158-B241-D51DD4CF1B7E}"/>
          </ac:spMkLst>
        </pc:spChg>
        <pc:picChg chg="del mod ord">
          <ac:chgData name="Vit Strelcuks" userId="33f31569-71a6-4cb6-8ecb-6cf7cff68dc9" providerId="ADAL" clId="{BB5305CC-7C80-4A8F-8068-32757EBA8ACD}" dt="2024-01-31T10:44:01.741" v="290" actId="478"/>
          <ac:picMkLst>
            <pc:docMk/>
            <pc:sldMk cId="2526162216" sldId="270"/>
            <ac:picMk id="4" creationId="{BB4233DE-8210-514F-C784-273F9DC5B4EB}"/>
          </ac:picMkLst>
        </pc:picChg>
        <pc:picChg chg="add del mod">
          <ac:chgData name="Vit Strelcuks" userId="33f31569-71a6-4cb6-8ecb-6cf7cff68dc9" providerId="ADAL" clId="{BB5305CC-7C80-4A8F-8068-32757EBA8ACD}" dt="2024-01-31T10:44:58.509" v="301" actId="478"/>
          <ac:picMkLst>
            <pc:docMk/>
            <pc:sldMk cId="2526162216" sldId="270"/>
            <ac:picMk id="1026" creationId="{2B388F8E-329C-079E-458F-5C53DB3D98A1}"/>
          </ac:picMkLst>
        </pc:picChg>
      </pc:sldChg>
      <pc:sldChg chg="new del">
        <pc:chgData name="Vit Strelcuks" userId="33f31569-71a6-4cb6-8ecb-6cf7cff68dc9" providerId="ADAL" clId="{BB5305CC-7C80-4A8F-8068-32757EBA8ACD}" dt="2024-01-31T10:45:09.706" v="303" actId="2696"/>
        <pc:sldMkLst>
          <pc:docMk/>
          <pc:sldMk cId="4092669926" sldId="272"/>
        </pc:sldMkLst>
      </pc:sldChg>
    </pc:docChg>
  </pc:docChgLst>
  <pc:docChgLst>
    <pc:chgData name="Josh Shiells" userId="S::js2313@kent.ac.uk::7777a74e-eb15-44ab-9296-313991752586" providerId="AD" clId="Web-{E07D1E11-8B2C-4331-B09D-224D40C69DD1}"/>
    <pc:docChg chg="modSld">
      <pc:chgData name="Josh Shiells" userId="S::js2313@kent.ac.uk::7777a74e-eb15-44ab-9296-313991752586" providerId="AD" clId="Web-{E07D1E11-8B2C-4331-B09D-224D40C69DD1}" dt="2024-02-12T22:00:56.246" v="334" actId="20577"/>
      <pc:docMkLst>
        <pc:docMk/>
      </pc:docMkLst>
      <pc:sldChg chg="modSp">
        <pc:chgData name="Josh Shiells" userId="S::js2313@kent.ac.uk::7777a74e-eb15-44ab-9296-313991752586" providerId="AD" clId="Web-{E07D1E11-8B2C-4331-B09D-224D40C69DD1}" dt="2024-02-12T22:00:56.246" v="334" actId="20577"/>
        <pc:sldMkLst>
          <pc:docMk/>
          <pc:sldMk cId="1039085145" sldId="260"/>
        </pc:sldMkLst>
        <pc:spChg chg="mod">
          <ac:chgData name="Josh Shiells" userId="S::js2313@kent.ac.uk::7777a74e-eb15-44ab-9296-313991752586" providerId="AD" clId="Web-{E07D1E11-8B2C-4331-B09D-224D40C69DD1}" dt="2024-02-12T22:00:56.246" v="334" actId="20577"/>
          <ac:spMkLst>
            <pc:docMk/>
            <pc:sldMk cId="1039085145" sldId="260"/>
            <ac:spMk id="3" creationId="{D19A60A5-834D-448E-6783-1243E0D31C79}"/>
          </ac:spMkLst>
        </pc:spChg>
      </pc:sldChg>
      <pc:sldChg chg="modSp">
        <pc:chgData name="Josh Shiells" userId="S::js2313@kent.ac.uk::7777a74e-eb15-44ab-9296-313991752586" providerId="AD" clId="Web-{E07D1E11-8B2C-4331-B09D-224D40C69DD1}" dt="2024-02-12T21:44:16.504" v="179" actId="20577"/>
        <pc:sldMkLst>
          <pc:docMk/>
          <pc:sldMk cId="3784802386" sldId="271"/>
        </pc:sldMkLst>
        <pc:spChg chg="mod">
          <ac:chgData name="Josh Shiells" userId="S::js2313@kent.ac.uk::7777a74e-eb15-44ab-9296-313991752586" providerId="AD" clId="Web-{E07D1E11-8B2C-4331-B09D-224D40C69DD1}" dt="2024-02-12T21:44:16.504" v="179" actId="20577"/>
          <ac:spMkLst>
            <pc:docMk/>
            <pc:sldMk cId="3784802386" sldId="271"/>
            <ac:spMk id="3" creationId="{F5556E2E-147A-CDA0-F24E-2CB68FFC17CE}"/>
          </ac:spMkLst>
        </pc:spChg>
      </pc:sldChg>
    </pc:docChg>
  </pc:docChgLst>
  <pc:docChgLst>
    <pc:chgData name="Rhys Walker" userId="7836edf6-5140-4a20-b006-9651a9b6b5f2" providerId="ADAL" clId="{B17B85BE-D970-4A2B-8544-2F9C74DAEDEE}"/>
    <pc:docChg chg="custSel modSld sldOrd">
      <pc:chgData name="Rhys Walker" userId="7836edf6-5140-4a20-b006-9651a9b6b5f2" providerId="ADAL" clId="{B17B85BE-D970-4A2B-8544-2F9C74DAEDEE}" dt="2024-02-01T23:27:19.298" v="881" actId="1076"/>
      <pc:docMkLst>
        <pc:docMk/>
      </pc:docMkLst>
      <pc:sldChg chg="ord">
        <pc:chgData name="Rhys Walker" userId="7836edf6-5140-4a20-b006-9651a9b6b5f2" providerId="ADAL" clId="{B17B85BE-D970-4A2B-8544-2F9C74DAEDEE}" dt="2024-02-01T23:16:27.455" v="0" actId="20578"/>
        <pc:sldMkLst>
          <pc:docMk/>
          <pc:sldMk cId="3604501738" sldId="257"/>
        </pc:sldMkLst>
      </pc:sldChg>
      <pc:sldChg chg="addSp modSp mod addAnim">
        <pc:chgData name="Rhys Walker" userId="7836edf6-5140-4a20-b006-9651a9b6b5f2" providerId="ADAL" clId="{B17B85BE-D970-4A2B-8544-2F9C74DAEDEE}" dt="2024-02-01T23:26:00.958" v="874" actId="1076"/>
        <pc:sldMkLst>
          <pc:docMk/>
          <pc:sldMk cId="1039085145" sldId="260"/>
        </pc:sldMkLst>
        <pc:graphicFrameChg chg="add mod modGraphic">
          <ac:chgData name="Rhys Walker" userId="7836edf6-5140-4a20-b006-9651a9b6b5f2" providerId="ADAL" clId="{B17B85BE-D970-4A2B-8544-2F9C74DAEDEE}" dt="2024-02-01T23:26:00.958" v="874" actId="1076"/>
          <ac:graphicFrameMkLst>
            <pc:docMk/>
            <pc:sldMk cId="1039085145" sldId="260"/>
            <ac:graphicFrameMk id="4" creationId="{15AFF0DA-39DB-3ACE-4DA7-9D87F698B5C3}"/>
          </ac:graphicFrameMkLst>
        </pc:graphicFrameChg>
      </pc:sldChg>
      <pc:sldChg chg="addSp modSp mod">
        <pc:chgData name="Rhys Walker" userId="7836edf6-5140-4a20-b006-9651a9b6b5f2" providerId="ADAL" clId="{B17B85BE-D970-4A2B-8544-2F9C74DAEDEE}" dt="2024-02-01T23:26:49.624" v="877" actId="1076"/>
        <pc:sldMkLst>
          <pc:docMk/>
          <pc:sldMk cId="1445080386" sldId="261"/>
        </pc:sldMkLst>
        <pc:spChg chg="mod">
          <ac:chgData name="Rhys Walker" userId="7836edf6-5140-4a20-b006-9651a9b6b5f2" providerId="ADAL" clId="{B17B85BE-D970-4A2B-8544-2F9C74DAEDEE}" dt="2024-02-01T23:17:57.606" v="229" actId="20577"/>
          <ac:spMkLst>
            <pc:docMk/>
            <pc:sldMk cId="1445080386" sldId="261"/>
            <ac:spMk id="4" creationId="{A78DF7B9-A25B-E7FC-790D-EABA494A351F}"/>
          </ac:spMkLst>
        </pc:spChg>
        <pc:graphicFrameChg chg="add mod modGraphic">
          <ac:chgData name="Rhys Walker" userId="7836edf6-5140-4a20-b006-9651a9b6b5f2" providerId="ADAL" clId="{B17B85BE-D970-4A2B-8544-2F9C74DAEDEE}" dt="2024-02-01T23:26:49.624" v="877" actId="1076"/>
          <ac:graphicFrameMkLst>
            <pc:docMk/>
            <pc:sldMk cId="1445080386" sldId="261"/>
            <ac:graphicFrameMk id="3" creationId="{E4FA11BE-F0F5-8BDF-F158-AD7954208B26}"/>
          </ac:graphicFrameMkLst>
        </pc:graphicFrameChg>
      </pc:sldChg>
      <pc:sldChg chg="modSp mod">
        <pc:chgData name="Rhys Walker" userId="7836edf6-5140-4a20-b006-9651a9b6b5f2" providerId="ADAL" clId="{B17B85BE-D970-4A2B-8544-2F9C74DAEDEE}" dt="2024-02-01T23:21:46.679" v="863" actId="20577"/>
        <pc:sldMkLst>
          <pc:docMk/>
          <pc:sldMk cId="1246043165" sldId="262"/>
        </pc:sldMkLst>
        <pc:spChg chg="mod">
          <ac:chgData name="Rhys Walker" userId="7836edf6-5140-4a20-b006-9651a9b6b5f2" providerId="ADAL" clId="{B17B85BE-D970-4A2B-8544-2F9C74DAEDEE}" dt="2024-02-01T23:21:46.679" v="863" actId="20577"/>
          <ac:spMkLst>
            <pc:docMk/>
            <pc:sldMk cId="1246043165" sldId="262"/>
            <ac:spMk id="3" creationId="{320602EC-7FB3-7C54-5FA6-38F49FC56DAA}"/>
          </ac:spMkLst>
        </pc:spChg>
      </pc:sldChg>
      <pc:sldChg chg="addSp modSp mod">
        <pc:chgData name="Rhys Walker" userId="7836edf6-5140-4a20-b006-9651a9b6b5f2" providerId="ADAL" clId="{B17B85BE-D970-4A2B-8544-2F9C74DAEDEE}" dt="2024-02-01T23:27:19.298" v="881" actId="1076"/>
        <pc:sldMkLst>
          <pc:docMk/>
          <pc:sldMk cId="1100915440" sldId="263"/>
        </pc:sldMkLst>
        <pc:graphicFrameChg chg="add mod modGraphic">
          <ac:chgData name="Rhys Walker" userId="7836edf6-5140-4a20-b006-9651a9b6b5f2" providerId="ADAL" clId="{B17B85BE-D970-4A2B-8544-2F9C74DAEDEE}" dt="2024-02-01T23:27:19.298" v="881" actId="1076"/>
          <ac:graphicFrameMkLst>
            <pc:docMk/>
            <pc:sldMk cId="1100915440" sldId="263"/>
            <ac:graphicFrameMk id="4" creationId="{B1F442AB-BA39-6A70-D5EE-D04C06DA0018}"/>
          </ac:graphicFrameMkLst>
        </pc:graphicFrameChg>
      </pc:sldChg>
      <pc:sldChg chg="addSp modSp mod addAnim">
        <pc:chgData name="Rhys Walker" userId="7836edf6-5140-4a20-b006-9651a9b6b5f2" providerId="ADAL" clId="{B17B85BE-D970-4A2B-8544-2F9C74DAEDEE}" dt="2024-02-01T23:25:03.262" v="870" actId="1076"/>
        <pc:sldMkLst>
          <pc:docMk/>
          <pc:sldMk cId="2306021335" sldId="268"/>
        </pc:sldMkLst>
        <pc:graphicFrameChg chg="add mod modGraphic">
          <ac:chgData name="Rhys Walker" userId="7836edf6-5140-4a20-b006-9651a9b6b5f2" providerId="ADAL" clId="{B17B85BE-D970-4A2B-8544-2F9C74DAEDEE}" dt="2024-02-01T23:25:03.262" v="870" actId="1076"/>
          <ac:graphicFrameMkLst>
            <pc:docMk/>
            <pc:sldMk cId="2306021335" sldId="268"/>
            <ac:graphicFrameMk id="5" creationId="{DB948461-9433-5016-C30D-8BBCB05ADAB2}"/>
          </ac:graphicFrameMkLst>
        </pc:graphicFrameChg>
      </pc:sldChg>
      <pc:sldChg chg="addSp modSp mod">
        <pc:chgData name="Rhys Walker" userId="7836edf6-5140-4a20-b006-9651a9b6b5f2" providerId="ADAL" clId="{B17B85BE-D970-4A2B-8544-2F9C74DAEDEE}" dt="2024-02-01T23:23:52.259" v="866" actId="1076"/>
        <pc:sldMkLst>
          <pc:docMk/>
          <pc:sldMk cId="2526162216" sldId="270"/>
        </pc:sldMkLst>
        <pc:graphicFrameChg chg="add mod modGraphic">
          <ac:chgData name="Rhys Walker" userId="7836edf6-5140-4a20-b006-9651a9b6b5f2" providerId="ADAL" clId="{B17B85BE-D970-4A2B-8544-2F9C74DAEDEE}" dt="2024-02-01T23:23:52.259" v="866" actId="1076"/>
          <ac:graphicFrameMkLst>
            <pc:docMk/>
            <pc:sldMk cId="2526162216" sldId="270"/>
            <ac:graphicFrameMk id="4" creationId="{AB056C20-7ACB-A9CB-3005-A8F94825463F}"/>
          </ac:graphicFrameMkLst>
        </pc:graphicFrameChg>
      </pc:sldChg>
    </pc:docChg>
  </pc:docChgLst>
  <pc:docChgLst>
    <pc:chgData name="Scott Richards" userId="S::sr845@kent.ac.uk::d7122de5-aedc-4e2b-aeb8-cb69f8e0084e" providerId="AD" clId="Web-{A03F6C3C-FF49-4125-A23D-88CFAE935736}"/>
    <pc:docChg chg="addSld modSld">
      <pc:chgData name="Scott Richards" userId="S::sr845@kent.ac.uk::d7122de5-aedc-4e2b-aeb8-cb69f8e0084e" providerId="AD" clId="Web-{A03F6C3C-FF49-4125-A23D-88CFAE935736}" dt="2024-01-31T10:45:24.759" v="163"/>
      <pc:docMkLst>
        <pc:docMk/>
      </pc:docMkLst>
      <pc:sldChg chg="modSp">
        <pc:chgData name="Scott Richards" userId="S::sr845@kent.ac.uk::d7122de5-aedc-4e2b-aeb8-cb69f8e0084e" providerId="AD" clId="Web-{A03F6C3C-FF49-4125-A23D-88CFAE935736}" dt="2024-01-31T10:42:20.503" v="41" actId="20577"/>
        <pc:sldMkLst>
          <pc:docMk/>
          <pc:sldMk cId="2727414532" sldId="256"/>
        </pc:sldMkLst>
        <pc:spChg chg="mod">
          <ac:chgData name="Scott Richards" userId="S::sr845@kent.ac.uk::d7122de5-aedc-4e2b-aeb8-cb69f8e0084e" providerId="AD" clId="Web-{A03F6C3C-FF49-4125-A23D-88CFAE935736}" dt="2024-01-31T10:36:51.853" v="10" actId="20577"/>
          <ac:spMkLst>
            <pc:docMk/>
            <pc:sldMk cId="2727414532" sldId="256"/>
            <ac:spMk id="2" creationId="{0FFC0E12-C5B0-1923-4D7B-63A83D0C03E3}"/>
          </ac:spMkLst>
        </pc:spChg>
        <pc:spChg chg="mod">
          <ac:chgData name="Scott Richards" userId="S::sr845@kent.ac.uk::d7122de5-aedc-4e2b-aeb8-cb69f8e0084e" providerId="AD" clId="Web-{A03F6C3C-FF49-4125-A23D-88CFAE935736}" dt="2024-01-31T10:42:20.503" v="41" actId="20577"/>
          <ac:spMkLst>
            <pc:docMk/>
            <pc:sldMk cId="2727414532" sldId="256"/>
            <ac:spMk id="3" creationId="{0545D6B6-C0C7-9694-954B-0702C60E7079}"/>
          </ac:spMkLst>
        </pc:spChg>
      </pc:sldChg>
      <pc:sldChg chg="addSp modSp new addAnim">
        <pc:chgData name="Scott Richards" userId="S::sr845@kent.ac.uk::d7122de5-aedc-4e2b-aeb8-cb69f8e0084e" providerId="AD" clId="Web-{A03F6C3C-FF49-4125-A23D-88CFAE935736}" dt="2024-01-31T10:44:06.381" v="109" actId="20577"/>
        <pc:sldMkLst>
          <pc:docMk/>
          <pc:sldMk cId="3604501738" sldId="257"/>
        </pc:sldMkLst>
        <pc:spChg chg="mod">
          <ac:chgData name="Scott Richards" userId="S::sr845@kent.ac.uk::d7122de5-aedc-4e2b-aeb8-cb69f8e0084e" providerId="AD" clId="Web-{A03F6C3C-FF49-4125-A23D-88CFAE935736}" dt="2024-01-31T10:44:06.381" v="109" actId="20577"/>
          <ac:spMkLst>
            <pc:docMk/>
            <pc:sldMk cId="3604501738" sldId="257"/>
            <ac:spMk id="2" creationId="{22F3F108-8DB4-318E-8F59-513E2650FC1D}"/>
          </ac:spMkLst>
        </pc:spChg>
        <pc:spChg chg="mod">
          <ac:chgData name="Scott Richards" userId="S::sr845@kent.ac.uk::d7122de5-aedc-4e2b-aeb8-cb69f8e0084e" providerId="AD" clId="Web-{A03F6C3C-FF49-4125-A23D-88CFAE935736}" dt="2024-01-31T10:36:13.836" v="8" actId="20577"/>
          <ac:spMkLst>
            <pc:docMk/>
            <pc:sldMk cId="3604501738" sldId="257"/>
            <ac:spMk id="3" creationId="{8D155E05-C8DE-3DC1-349A-CED8AA985A03}"/>
          </ac:spMkLst>
        </pc:spChg>
        <pc:picChg chg="add mod">
          <ac:chgData name="Scott Richards" userId="S::sr845@kent.ac.uk::d7122de5-aedc-4e2b-aeb8-cb69f8e0084e" providerId="AD" clId="Web-{A03F6C3C-FF49-4125-A23D-88CFAE935736}" dt="2024-01-31T10:41:36.314" v="17"/>
          <ac:picMkLst>
            <pc:docMk/>
            <pc:sldMk cId="3604501738" sldId="257"/>
            <ac:picMk id="4" creationId="{BB4233DE-8210-514F-C784-273F9DC5B4EB}"/>
          </ac:picMkLst>
        </pc:picChg>
      </pc:sldChg>
      <pc:sldChg chg="modSp">
        <pc:chgData name="Scott Richards" userId="S::sr845@kent.ac.uk::d7122de5-aedc-4e2b-aeb8-cb69f8e0084e" providerId="AD" clId="Web-{A03F6C3C-FF49-4125-A23D-88CFAE935736}" dt="2024-01-31T10:45:24.759" v="163"/>
        <pc:sldMkLst>
          <pc:docMk/>
          <pc:sldMk cId="2306021335" sldId="268"/>
        </pc:sldMkLst>
        <pc:spChg chg="mod">
          <ac:chgData name="Scott Richards" userId="S::sr845@kent.ac.uk::d7122de5-aedc-4e2b-aeb8-cb69f8e0084e" providerId="AD" clId="Web-{A03F6C3C-FF49-4125-A23D-88CFAE935736}" dt="2024-01-31T10:44:12.679" v="120" actId="20577"/>
          <ac:spMkLst>
            <pc:docMk/>
            <pc:sldMk cId="2306021335" sldId="268"/>
            <ac:spMk id="2" creationId="{22F3F108-8DB4-318E-8F59-513E2650FC1D}"/>
          </ac:spMkLst>
        </pc:spChg>
        <pc:spChg chg="mod">
          <ac:chgData name="Scott Richards" userId="S::sr845@kent.ac.uk::d7122de5-aedc-4e2b-aeb8-cb69f8e0084e" providerId="AD" clId="Web-{A03F6C3C-FF49-4125-A23D-88CFAE935736}" dt="2024-01-31T10:44:31.929" v="157" actId="20577"/>
          <ac:spMkLst>
            <pc:docMk/>
            <pc:sldMk cId="2306021335" sldId="268"/>
            <ac:spMk id="3" creationId="{8D155E05-C8DE-3DC1-349A-CED8AA985A03}"/>
          </ac:spMkLst>
        </pc:spChg>
        <pc:picChg chg="mod">
          <ac:chgData name="Scott Richards" userId="S::sr845@kent.ac.uk::d7122de5-aedc-4e2b-aeb8-cb69f8e0084e" providerId="AD" clId="Web-{A03F6C3C-FF49-4125-A23D-88CFAE935736}" dt="2024-01-31T10:45:24.759" v="163"/>
          <ac:picMkLst>
            <pc:docMk/>
            <pc:sldMk cId="2306021335" sldId="268"/>
            <ac:picMk id="4" creationId="{BB4233DE-8210-514F-C784-273F9DC5B4EB}"/>
          </ac:picMkLst>
        </pc:picChg>
      </pc:sldChg>
    </pc:docChg>
  </pc:docChgLst>
</pc:chgInfo>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odel3d1.glb>
</file>

<file path=ppt/media/model3d2.glb>
</file>

<file path=ppt/media/model3d3.glb>
</file>

<file path=ppt/media/model3d4.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5EF794-79FF-47D2-BC37-FED7FF971358}" type="datetimeFigureOut">
              <a:rPr lang="en-GB" smtClean="0"/>
              <a:t>14/02/2024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EBF3E4-122E-45DA-9C66-3D41106F8F56}" type="slidenum">
              <a:rPr lang="en-GB" smtClean="0"/>
              <a:t>‹#›</a:t>
            </a:fld>
            <a:endParaRPr lang="en-GB"/>
          </a:p>
        </p:txBody>
      </p:sp>
    </p:spTree>
    <p:extLst>
      <p:ext uri="{BB962C8B-B14F-4D97-AF65-F5344CB8AC3E}">
        <p14:creationId xmlns:p14="http://schemas.microsoft.com/office/powerpoint/2010/main" val="3193221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5CEBF3E4-122E-45DA-9C66-3D41106F8F56}" type="slidenum">
              <a:rPr lang="en-GB" smtClean="0"/>
              <a:t>2</a:t>
            </a:fld>
            <a:endParaRPr lang="en-GB"/>
          </a:p>
        </p:txBody>
      </p:sp>
    </p:spTree>
    <p:extLst>
      <p:ext uri="{BB962C8B-B14F-4D97-AF65-F5344CB8AC3E}">
        <p14:creationId xmlns:p14="http://schemas.microsoft.com/office/powerpoint/2010/main" val="406400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80736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24213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25972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253738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2/14/2024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515093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2/14/2024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641270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2/14/2024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954648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2/14/2024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85066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2/14/2024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097018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12858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7970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2/14/2024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1168709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17/06/relationships/model3d" Target="../media/model3d1.glb"/><Relationship Id="rId7" Type="http://schemas.microsoft.com/office/2017/06/relationships/model3d" Target="../media/model3d3.glb"/><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3.png"/><Relationship Id="rId5" Type="http://schemas.microsoft.com/office/2017/06/relationships/model3d" Target="../media/model3d2.glb"/><Relationship Id="rId4" Type="http://schemas.openxmlformats.org/officeDocument/2006/relationships/image" Target="../media/image2.png"/><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microsoft.com/office/2017/06/relationships/model3d" Target="../media/model3d4.glb"/><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Computer script on a screen">
            <a:extLst>
              <a:ext uri="{FF2B5EF4-FFF2-40B4-BE49-F238E27FC236}">
                <a16:creationId xmlns:a16="http://schemas.microsoft.com/office/drawing/2014/main" id="{AA6A2E96-DE37-2FBF-D44F-A1D473F37A2B}"/>
              </a:ext>
            </a:extLst>
          </p:cNvPr>
          <p:cNvPicPr>
            <a:picLocks noChangeAspect="1"/>
          </p:cNvPicPr>
          <p:nvPr/>
        </p:nvPicPr>
        <p:blipFill rotWithShape="1">
          <a:blip r:embed="rId2"/>
          <a:srcRect t="5981" b="9749"/>
          <a:stretch/>
        </p:blipFill>
        <p:spPr>
          <a:xfrm>
            <a:off x="-3047" y="10"/>
            <a:ext cx="12191999" cy="6857990"/>
          </a:xfrm>
          <a:prstGeom prst="rect">
            <a:avLst/>
          </a:prstGeom>
        </p:spPr>
      </p:pic>
      <p:sp>
        <p:nvSpPr>
          <p:cNvPr id="2" name="Title 1">
            <a:extLst>
              <a:ext uri="{FF2B5EF4-FFF2-40B4-BE49-F238E27FC236}">
                <a16:creationId xmlns:a16="http://schemas.microsoft.com/office/drawing/2014/main" id="{0FFC0E12-C5B0-1923-4D7B-63A83D0C03E3}"/>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GB">
                <a:solidFill>
                  <a:schemeClr val="bg1"/>
                </a:solidFill>
                <a:latin typeface="Comic Sans MS"/>
              </a:rPr>
              <a:t>COMP5590 Software Development Group A – Patient Interface: User Stories</a:t>
            </a:r>
            <a:endParaRPr lang="en-US">
              <a:solidFill>
                <a:schemeClr val="bg1"/>
              </a:solidFill>
              <a:latin typeface="Comic Sans MS"/>
            </a:endParaRPr>
          </a:p>
        </p:txBody>
      </p:sp>
      <p:sp>
        <p:nvSpPr>
          <p:cNvPr id="3" name="Subtitle 2">
            <a:extLst>
              <a:ext uri="{FF2B5EF4-FFF2-40B4-BE49-F238E27FC236}">
                <a16:creationId xmlns:a16="http://schemas.microsoft.com/office/drawing/2014/main" id="{0545D6B6-C0C7-9694-954B-0702C60E7079}"/>
              </a:ext>
            </a:extLst>
          </p:cNvPr>
          <p:cNvSpPr>
            <a:spLocks noGrp="1"/>
          </p:cNvSpPr>
          <p:nvPr>
            <p:ph type="subTitle" idx="1"/>
          </p:nvPr>
        </p:nvSpPr>
        <p:spPr>
          <a:xfrm>
            <a:off x="1100051" y="4072043"/>
            <a:ext cx="10072777" cy="2565454"/>
          </a:xfrm>
          <a:effectLst>
            <a:outerShdw blurRad="50800" dist="38100" dir="2700000" algn="tl" rotWithShape="0">
              <a:prstClr val="black">
                <a:alpha val="40000"/>
              </a:prstClr>
            </a:outerShdw>
          </a:effectLst>
        </p:spPr>
        <p:txBody>
          <a:bodyPr vert="horz" lIns="91440" tIns="45720" rIns="91440" bIns="45720" rtlCol="0" anchor="t">
            <a:normAutofit lnSpcReduction="10000"/>
          </a:bodyPr>
          <a:lstStyle/>
          <a:p>
            <a:r>
              <a:rPr lang="en-GB">
                <a:solidFill>
                  <a:srgbClr val="FFFFFF"/>
                </a:solidFill>
              </a:rPr>
              <a:t>Group names:</a:t>
            </a:r>
          </a:p>
          <a:p>
            <a:r>
              <a:rPr lang="en-GB">
                <a:solidFill>
                  <a:srgbClr val="FFFFFF"/>
                </a:solidFill>
              </a:rPr>
              <a:t>- Vitalijs Strelcuks</a:t>
            </a:r>
            <a:endParaRPr lang="en-GB">
              <a:solidFill>
                <a:srgbClr val="FFFFFF"/>
              </a:solidFill>
              <a:ea typeface="Calibri"/>
              <a:cs typeface="Calibri"/>
            </a:endParaRPr>
          </a:p>
          <a:p>
            <a:r>
              <a:rPr lang="en-GB">
                <a:solidFill>
                  <a:srgbClr val="FFFFFF"/>
                </a:solidFill>
              </a:rPr>
              <a:t>- Joshua </a:t>
            </a:r>
            <a:r>
              <a:rPr lang="en-GB" err="1">
                <a:solidFill>
                  <a:srgbClr val="FFFFFF"/>
                </a:solidFill>
              </a:rPr>
              <a:t>Shiells</a:t>
            </a:r>
            <a:endParaRPr lang="en-GB">
              <a:solidFill>
                <a:srgbClr val="FFFFFF"/>
              </a:solidFill>
              <a:ea typeface="Calibri"/>
              <a:cs typeface="Calibri"/>
            </a:endParaRPr>
          </a:p>
          <a:p>
            <a:r>
              <a:rPr lang="en-GB">
                <a:solidFill>
                  <a:srgbClr val="FFFFFF"/>
                </a:solidFill>
                <a:ea typeface="Calibri"/>
                <a:cs typeface="Calibri"/>
              </a:rPr>
              <a:t>- Edwin Clarke</a:t>
            </a:r>
            <a:endParaRPr lang="en-GB"/>
          </a:p>
          <a:p>
            <a:pPr marL="342900" indent="-342900">
              <a:buFont typeface="Calibri" panose="020B0604020202020204" pitchFamily="34" charset="0"/>
              <a:buChar char="-"/>
            </a:pPr>
            <a:r>
              <a:rPr lang="en-GB">
                <a:solidFill>
                  <a:srgbClr val="FFFFFF"/>
                </a:solidFill>
                <a:ea typeface="Calibri"/>
                <a:cs typeface="Calibri"/>
              </a:rPr>
              <a:t>Scott Richards</a:t>
            </a:r>
          </a:p>
          <a:p>
            <a:pPr marL="342900" indent="-342900">
              <a:buFont typeface="Calibri" panose="020B0604020202020204" pitchFamily="34" charset="0"/>
              <a:buChar char="-"/>
            </a:pPr>
            <a:r>
              <a:rPr lang="en-GB">
                <a:solidFill>
                  <a:srgbClr val="FFFFFF"/>
                </a:solidFill>
                <a:ea typeface="Calibri"/>
                <a:cs typeface="Calibri"/>
              </a:rPr>
              <a:t>Rhys Walker</a:t>
            </a:r>
          </a:p>
          <a:p>
            <a:endParaRPr lang="en-GB">
              <a:solidFill>
                <a:srgbClr val="FFFFFF"/>
              </a:solidFill>
              <a:ea typeface="Calibri"/>
              <a:cs typeface="Calibri"/>
            </a:endParaRPr>
          </a:p>
        </p:txBody>
      </p:sp>
      <mc:AlternateContent xmlns:mc="http://schemas.openxmlformats.org/markup-compatibility/2006">
        <mc:Choice xmlns:am3d="http://schemas.microsoft.com/office/drawing/2017/model3d" Requires="am3d">
          <p:graphicFrame>
            <p:nvGraphicFramePr>
              <p:cNvPr id="10" name="3D Model 9" descr="Male Shark Costume">
                <a:extLst>
                  <a:ext uri="{FF2B5EF4-FFF2-40B4-BE49-F238E27FC236}">
                    <a16:creationId xmlns:a16="http://schemas.microsoft.com/office/drawing/2014/main" id="{B7336C15-3318-C7FF-5990-CDA07FA47CD6}"/>
                  </a:ext>
                </a:extLst>
              </p:cNvPr>
              <p:cNvGraphicFramePr>
                <a:graphicFrameLocks noChangeAspect="1"/>
              </p:cNvGraphicFramePr>
              <p:nvPr>
                <p:extLst>
                  <p:ext uri="{D42A27DB-BD31-4B8C-83A1-F6EECF244321}">
                    <p14:modId xmlns:p14="http://schemas.microsoft.com/office/powerpoint/2010/main" val="3568983618"/>
                  </p:ext>
                </p:extLst>
              </p:nvPr>
            </p:nvGraphicFramePr>
            <p:xfrm rot="20598212">
              <a:off x="7182146" y="6017983"/>
              <a:ext cx="562440" cy="775572"/>
            </p:xfrm>
            <a:graphic>
              <a:graphicData uri="http://schemas.microsoft.com/office/drawing/2017/model3d">
                <am3d:model3d r:embed="rId3">
                  <am3d:spPr>
                    <a:xfrm rot="20598212">
                      <a:off x="0" y="0"/>
                      <a:ext cx="562440" cy="775572"/>
                    </a:xfrm>
                    <a:prstGeom prst="rect">
                      <a:avLst/>
                    </a:prstGeom>
                  </am3d:spPr>
                  <am3d:camera>
                    <am3d:pos x="0" y="0" z="70436954"/>
                    <am3d:up dx="0" dy="36000000" dz="0"/>
                    <am3d:lookAt x="0" y="0" z="0"/>
                    <am3d:perspective fov="2700000"/>
                  </am3d:camera>
                  <am3d:trans>
                    <am3d:meterPerModelUnit n="585241" d="1000000"/>
                    <am3d:preTrans dx="0" dy="-18001708" dz="-419057"/>
                    <am3d:scale>
                      <am3d:sx n="1000000" d="1000000"/>
                      <am3d:sy n="1000000" d="1000000"/>
                      <am3d:sz n="1000000" d="1000000"/>
                    </am3d:scale>
                    <am3d:rot ax="910695" ay="2515940" az="616526"/>
                    <am3d:postTrans dx="0" dy="0" dz="0"/>
                  </am3d:trans>
                  <am3d:raster rName="Office3DRenderer" rVer="16.0.8326">
                    <am3d:blip r:embed="rId4"/>
                  </am3d:raster>
                  <am3d:objViewport viewportSz="115145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descr="Male Shark Costume">
                <a:extLst>
                  <a:ext uri="{FF2B5EF4-FFF2-40B4-BE49-F238E27FC236}">
                    <a16:creationId xmlns:a16="http://schemas.microsoft.com/office/drawing/2014/main" id="{B7336C15-3318-C7FF-5990-CDA07FA47CD6}"/>
                  </a:ext>
                </a:extLst>
              </p:cNvPr>
              <p:cNvPicPr>
                <a:picLocks noGrp="1" noRot="1" noChangeAspect="1" noMove="1" noResize="1" noEditPoints="1" noAdjustHandles="1" noChangeArrowheads="1" noChangeShapeType="1" noCrop="1"/>
              </p:cNvPicPr>
              <p:nvPr/>
            </p:nvPicPr>
            <p:blipFill>
              <a:blip r:embed="rId4"/>
              <a:stretch>
                <a:fillRect/>
              </a:stretch>
            </p:blipFill>
            <p:spPr>
              <a:xfrm rot="20598212">
                <a:off x="7182146" y="6017983"/>
                <a:ext cx="562440" cy="77557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1" name="3D Model 10" descr="Male icon">
                <a:extLst>
                  <a:ext uri="{FF2B5EF4-FFF2-40B4-BE49-F238E27FC236}">
                    <a16:creationId xmlns:a16="http://schemas.microsoft.com/office/drawing/2014/main" id="{49255FF8-75D2-FDE1-AF5C-786622ECEB8C}"/>
                  </a:ext>
                </a:extLst>
              </p:cNvPr>
              <p:cNvGraphicFramePr>
                <a:graphicFrameLocks noChangeAspect="1"/>
              </p:cNvGraphicFramePr>
              <p:nvPr>
                <p:extLst>
                  <p:ext uri="{D42A27DB-BD31-4B8C-83A1-F6EECF244321}">
                    <p14:modId xmlns:p14="http://schemas.microsoft.com/office/powerpoint/2010/main" val="2497149054"/>
                  </p:ext>
                </p:extLst>
              </p:nvPr>
            </p:nvGraphicFramePr>
            <p:xfrm>
              <a:off x="4806895" y="4325112"/>
              <a:ext cx="283114" cy="756735"/>
            </p:xfrm>
            <a:graphic>
              <a:graphicData uri="http://schemas.microsoft.com/office/drawing/2017/model3d">
                <am3d:model3d r:embed="rId5">
                  <am3d:spPr>
                    <a:xfrm>
                      <a:off x="0" y="0"/>
                      <a:ext cx="283114" cy="756735"/>
                    </a:xfrm>
                    <a:prstGeom prst="rect">
                      <a:avLst/>
                    </a:prstGeom>
                  </am3d:spPr>
                  <am3d:camera>
                    <am3d:pos x="0" y="0" z="50316661"/>
                    <am3d:up dx="0" dy="36000000" dz="0"/>
                    <am3d:lookAt x="0" y="0" z="0"/>
                    <am3d:perspective fov="2700000"/>
                  </am3d:camera>
                  <am3d:trans>
                    <am3d:meterPerModelUnit n="3029133" d="1000000"/>
                    <am3d:preTrans dx="0" dy="-18000000" dz="2458"/>
                    <am3d:scale>
                      <am3d:sx n="1000000" d="1000000"/>
                      <am3d:sy n="1000000" d="1000000"/>
                      <am3d:sz n="1000000" d="1000000"/>
                    </am3d:scale>
                    <am3d:rot/>
                    <am3d:postTrans dx="0" dy="0" dz="0"/>
                  </am3d:trans>
                  <am3d:raster rName="Office3DRenderer" rVer="16.0.8326">
                    <am3d:blip r:embed="rId6"/>
                  </am3d:raster>
                  <am3d:objViewport viewportSz="85546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3D Model 10" descr="Male icon">
                <a:extLst>
                  <a:ext uri="{FF2B5EF4-FFF2-40B4-BE49-F238E27FC236}">
                    <a16:creationId xmlns:a16="http://schemas.microsoft.com/office/drawing/2014/main" id="{49255FF8-75D2-FDE1-AF5C-786622ECEB8C}"/>
                  </a:ext>
                </a:extLst>
              </p:cNvPr>
              <p:cNvPicPr>
                <a:picLocks noGrp="1" noRot="1" noChangeAspect="1" noMove="1" noResize="1" noEditPoints="1" noAdjustHandles="1" noChangeArrowheads="1" noChangeShapeType="1" noCrop="1"/>
              </p:cNvPicPr>
              <p:nvPr/>
            </p:nvPicPr>
            <p:blipFill>
              <a:blip r:embed="rId6"/>
              <a:stretch>
                <a:fillRect/>
              </a:stretch>
            </p:blipFill>
            <p:spPr>
              <a:xfrm>
                <a:off x="4806895" y="4325112"/>
                <a:ext cx="283114" cy="75673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2" name="3D Model 11" descr="Caroler in Green Jacket">
                <a:extLst>
                  <a:ext uri="{FF2B5EF4-FFF2-40B4-BE49-F238E27FC236}">
                    <a16:creationId xmlns:a16="http://schemas.microsoft.com/office/drawing/2014/main" id="{A207548C-3BA4-5490-0B6C-6FDDCEF61F99}"/>
                  </a:ext>
                </a:extLst>
              </p:cNvPr>
              <p:cNvGraphicFramePr>
                <a:graphicFrameLocks noChangeAspect="1"/>
              </p:cNvGraphicFramePr>
              <p:nvPr>
                <p:extLst>
                  <p:ext uri="{D42A27DB-BD31-4B8C-83A1-F6EECF244321}">
                    <p14:modId xmlns:p14="http://schemas.microsoft.com/office/powerpoint/2010/main" val="3373947221"/>
                  </p:ext>
                </p:extLst>
              </p:nvPr>
            </p:nvGraphicFramePr>
            <p:xfrm>
              <a:off x="4581777" y="5564770"/>
              <a:ext cx="366675" cy="904465"/>
            </p:xfrm>
            <a:graphic>
              <a:graphicData uri="http://schemas.microsoft.com/office/drawing/2017/model3d">
                <am3d:model3d r:embed="rId7">
                  <am3d:spPr>
                    <a:xfrm>
                      <a:off x="0" y="0"/>
                      <a:ext cx="366675" cy="904465"/>
                    </a:xfrm>
                    <a:prstGeom prst="rect">
                      <a:avLst/>
                    </a:prstGeom>
                  </am3d:spPr>
                  <am3d:camera>
                    <am3d:pos x="0" y="0" z="55402911"/>
                    <am3d:up dx="0" dy="36000000" dz="0"/>
                    <am3d:lookAt x="0" y="0" z="0"/>
                    <am3d:perspective fov="2700000"/>
                  </am3d:camera>
                  <am3d:trans>
                    <am3d:meterPerModelUnit n="13778404" d="1000000"/>
                    <am3d:preTrans dx="0" dy="-17997088" dz="-2997704"/>
                    <am3d:scale>
                      <am3d:sx n="1000000" d="1000000"/>
                      <am3d:sy n="1000000" d="1000000"/>
                      <am3d:sz n="1000000" d="1000000"/>
                    </am3d:scale>
                    <am3d:rot ax="343457" ay="37978" az="3805"/>
                    <am3d:postTrans dx="0" dy="0" dz="0"/>
                  </am3d:trans>
                  <am3d:raster rName="Office3DRenderer" rVer="16.0.8326">
                    <am3d:blip r:embed="rId8"/>
                  </am3d:raster>
                  <am3d:objViewport viewportSz="110817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2" name="3D Model 11" descr="Caroler in Green Jacket">
                <a:extLst>
                  <a:ext uri="{FF2B5EF4-FFF2-40B4-BE49-F238E27FC236}">
                    <a16:creationId xmlns:a16="http://schemas.microsoft.com/office/drawing/2014/main" id="{A207548C-3BA4-5490-0B6C-6FDDCEF61F99}"/>
                  </a:ext>
                </a:extLst>
              </p:cNvPr>
              <p:cNvPicPr>
                <a:picLocks noGrp="1" noRot="1" noChangeAspect="1" noMove="1" noResize="1" noEditPoints="1" noAdjustHandles="1" noChangeArrowheads="1" noChangeShapeType="1" noCrop="1"/>
              </p:cNvPicPr>
              <p:nvPr/>
            </p:nvPicPr>
            <p:blipFill>
              <a:blip r:embed="rId8"/>
              <a:stretch>
                <a:fillRect/>
              </a:stretch>
            </p:blipFill>
            <p:spPr>
              <a:xfrm>
                <a:off x="4581777" y="5564770"/>
                <a:ext cx="366675" cy="904465"/>
              </a:xfrm>
              <a:prstGeom prst="rect">
                <a:avLst/>
              </a:prstGeom>
            </p:spPr>
          </p:pic>
        </mc:Fallback>
      </mc:AlternateContent>
      <p:pic>
        <p:nvPicPr>
          <p:cNvPr id="16" name="Picture 15" descr="Customer service man sitting on a chair">
            <a:extLst>
              <a:ext uri="{FF2B5EF4-FFF2-40B4-BE49-F238E27FC236}">
                <a16:creationId xmlns:a16="http://schemas.microsoft.com/office/drawing/2014/main" id="{7740A07E-43A6-B58A-4F90-F8FF3C61F6D2}"/>
              </a:ext>
            </a:extLst>
          </p:cNvPr>
          <p:cNvPicPr>
            <a:picLocks noChangeAspect="1"/>
          </p:cNvPicPr>
          <p:nvPr/>
        </p:nvPicPr>
        <p:blipFill>
          <a:blip r:embed="rId9"/>
          <a:stretch>
            <a:fillRect/>
          </a:stretch>
        </p:blipFill>
        <p:spPr>
          <a:xfrm>
            <a:off x="7122197" y="4800600"/>
            <a:ext cx="606985" cy="1234440"/>
          </a:xfrm>
          <a:prstGeom prst="rect">
            <a:avLst/>
          </a:prstGeom>
        </p:spPr>
      </p:pic>
    </p:spTree>
    <p:extLst>
      <p:ext uri="{BB962C8B-B14F-4D97-AF65-F5344CB8AC3E}">
        <p14:creationId xmlns:p14="http://schemas.microsoft.com/office/powerpoint/2010/main" val="2727414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2E189-9CD6-F6A3-738E-A20246CB58EF}"/>
              </a:ext>
            </a:extLst>
          </p:cNvPr>
          <p:cNvSpPr>
            <a:spLocks noGrp="1"/>
          </p:cNvSpPr>
          <p:nvPr>
            <p:ph type="title"/>
          </p:nvPr>
        </p:nvSpPr>
        <p:spPr/>
        <p:txBody>
          <a:bodyPr>
            <a:normAutofit/>
          </a:bodyPr>
          <a:lstStyle/>
          <a:p>
            <a:r>
              <a:rPr lang="en-US">
                <a:cs typeface="Calibri Light"/>
              </a:rPr>
              <a:t>Features &amp; Who's doing what</a:t>
            </a:r>
          </a:p>
        </p:txBody>
      </p:sp>
      <p:sp>
        <p:nvSpPr>
          <p:cNvPr id="3" name="Content Placeholder 2">
            <a:extLst>
              <a:ext uri="{FF2B5EF4-FFF2-40B4-BE49-F238E27FC236}">
                <a16:creationId xmlns:a16="http://schemas.microsoft.com/office/drawing/2014/main" id="{C609A339-A490-4E99-46BB-3C7EF31F6F30}"/>
              </a:ext>
            </a:extLst>
          </p:cNvPr>
          <p:cNvSpPr>
            <a:spLocks noGrp="1"/>
          </p:cNvSpPr>
          <p:nvPr>
            <p:ph idx="1"/>
          </p:nvPr>
        </p:nvSpPr>
        <p:spPr>
          <a:xfrm>
            <a:off x="771525" y="2066025"/>
            <a:ext cx="10515600" cy="4351338"/>
          </a:xfrm>
        </p:spPr>
        <p:txBody>
          <a:bodyPr vert="horz" lIns="91440" tIns="45720" rIns="91440" bIns="45720" rtlCol="0" anchor="t">
            <a:normAutofit fontScale="77500" lnSpcReduction="20000"/>
          </a:bodyPr>
          <a:lstStyle/>
          <a:p>
            <a:pPr marL="0" indent="0">
              <a:buNone/>
            </a:pPr>
            <a:r>
              <a:rPr lang="en-US">
                <a:ea typeface="+mn-lt"/>
                <a:cs typeface="+mn-lt"/>
              </a:rPr>
              <a:t>Groups A and D: Features of the “Patient” interface are: </a:t>
            </a:r>
          </a:p>
          <a:p>
            <a:pPr>
              <a:buFont typeface="Calibri" panose="020B0604020202020204" pitchFamily="34" charset="0"/>
              <a:buChar char="-"/>
            </a:pPr>
            <a:r>
              <a:rPr lang="en-US">
                <a:ea typeface="+mn-lt"/>
                <a:cs typeface="+mn-lt"/>
              </a:rPr>
              <a:t>    [</a:t>
            </a:r>
            <a:r>
              <a:rPr lang="en-US" b="1">
                <a:solidFill>
                  <a:srgbClr val="00B050"/>
                </a:solidFill>
                <a:ea typeface="+mn-lt"/>
                <a:cs typeface="+mn-lt"/>
              </a:rPr>
              <a:t>JOSH</a:t>
            </a:r>
            <a:r>
              <a:rPr lang="en-US">
                <a:ea typeface="+mn-lt"/>
                <a:cs typeface="+mn-lt"/>
              </a:rPr>
              <a:t>] Authentication </a:t>
            </a:r>
            <a:endParaRPr lang="en-US">
              <a:cs typeface="Calibri" panose="020F0502020204030204"/>
            </a:endParaRPr>
          </a:p>
          <a:p>
            <a:pPr marL="0" indent="0">
              <a:buNone/>
            </a:pPr>
            <a:r>
              <a:rPr lang="en-US">
                <a:ea typeface="+mn-lt"/>
                <a:cs typeface="+mn-lt"/>
              </a:rPr>
              <a:t>-      [</a:t>
            </a:r>
            <a:r>
              <a:rPr lang="en-US" b="1">
                <a:solidFill>
                  <a:srgbClr val="00B050"/>
                </a:solidFill>
                <a:ea typeface="+mn-lt"/>
                <a:cs typeface="+mn-lt"/>
              </a:rPr>
              <a:t>JOSH</a:t>
            </a:r>
            <a:r>
              <a:rPr lang="en-US">
                <a:ea typeface="+mn-lt"/>
                <a:cs typeface="+mn-lt"/>
              </a:rPr>
              <a:t>] Logging</a:t>
            </a:r>
          </a:p>
          <a:p>
            <a:pPr marL="457200" indent="-457200">
              <a:buFont typeface="Calibri" panose="020B0604020202020204" pitchFamily="34" charset="0"/>
              <a:buChar char="-"/>
            </a:pPr>
            <a:r>
              <a:rPr lang="en-US">
                <a:ea typeface="+mn-lt"/>
                <a:cs typeface="+mn-lt"/>
              </a:rPr>
              <a:t>[</a:t>
            </a:r>
            <a:r>
              <a:rPr lang="en-US" b="1">
                <a:solidFill>
                  <a:srgbClr val="7030A0"/>
                </a:solidFill>
                <a:ea typeface="+mn-lt"/>
                <a:cs typeface="+mn-lt"/>
              </a:rPr>
              <a:t>VIT</a:t>
            </a:r>
            <a:r>
              <a:rPr lang="en-US">
                <a:ea typeface="+mn-lt"/>
                <a:cs typeface="+mn-lt"/>
              </a:rPr>
              <a:t>] Register as new patient (and choose doctor and send confirmation messages).</a:t>
            </a:r>
          </a:p>
          <a:p>
            <a:pPr marL="457200" indent="-457200">
              <a:buFont typeface="Calibri" panose="020B0604020202020204" pitchFamily="34" charset="0"/>
              <a:buChar char="-"/>
            </a:pPr>
            <a:r>
              <a:rPr lang="en-US">
                <a:ea typeface="+mn-lt"/>
                <a:cs typeface="+mn-lt"/>
              </a:rPr>
              <a:t>[</a:t>
            </a:r>
            <a:r>
              <a:rPr lang="en-US" b="1">
                <a:solidFill>
                  <a:srgbClr val="FFC000"/>
                </a:solidFill>
                <a:ea typeface="+mn-lt"/>
                <a:cs typeface="+mn-lt"/>
              </a:rPr>
              <a:t>EDWIN</a:t>
            </a:r>
            <a:r>
              <a:rPr lang="en-US">
                <a:ea typeface="+mn-lt"/>
                <a:cs typeface="+mn-lt"/>
              </a:rPr>
              <a:t>] Change doctor (and send confirmation messages).</a:t>
            </a:r>
          </a:p>
          <a:p>
            <a:pPr marL="457200" indent="-457200">
              <a:buFont typeface="Calibri" panose="020B0604020202020204" pitchFamily="34" charset="0"/>
              <a:buChar char="-"/>
            </a:pPr>
            <a:r>
              <a:rPr lang="en-US">
                <a:ea typeface="+mn-lt"/>
                <a:cs typeface="+mn-lt"/>
              </a:rPr>
              <a:t>[</a:t>
            </a:r>
            <a:r>
              <a:rPr lang="en-US" b="1">
                <a:solidFill>
                  <a:srgbClr val="FFC000"/>
                </a:solidFill>
                <a:ea typeface="+mn-lt"/>
                <a:cs typeface="+mn-lt"/>
              </a:rPr>
              <a:t>EDWIN</a:t>
            </a:r>
            <a:r>
              <a:rPr lang="en-US">
                <a:ea typeface="+mn-lt"/>
                <a:cs typeface="+mn-lt"/>
              </a:rPr>
              <a:t>] Enter new booking (and send confirmation messages).</a:t>
            </a:r>
          </a:p>
          <a:p>
            <a:pPr marL="457200" indent="-457200">
              <a:buFont typeface="Calibri" panose="020B0604020202020204" pitchFamily="34" charset="0"/>
              <a:buChar char="-"/>
            </a:pPr>
            <a:r>
              <a:rPr lang="en-US">
                <a:ea typeface="+mn-lt"/>
                <a:cs typeface="+mn-lt"/>
              </a:rPr>
              <a:t>[</a:t>
            </a:r>
            <a:r>
              <a:rPr lang="en-US" b="1">
                <a:solidFill>
                  <a:srgbClr val="00B0F0"/>
                </a:solidFill>
                <a:ea typeface="+mn-lt"/>
                <a:cs typeface="+mn-lt"/>
              </a:rPr>
              <a:t>SCOTT</a:t>
            </a:r>
            <a:r>
              <a:rPr lang="en-US">
                <a:ea typeface="+mn-lt"/>
                <a:cs typeface="+mn-lt"/>
              </a:rPr>
              <a:t>] View bookings.</a:t>
            </a:r>
          </a:p>
          <a:p>
            <a:pPr marL="457200" indent="-457200">
              <a:buFont typeface="Calibri" panose="020B0604020202020204" pitchFamily="34" charset="0"/>
              <a:buChar char="-"/>
            </a:pPr>
            <a:r>
              <a:rPr lang="en-US">
                <a:ea typeface="+mn-lt"/>
                <a:cs typeface="+mn-lt"/>
              </a:rPr>
              <a:t>[</a:t>
            </a:r>
            <a:r>
              <a:rPr lang="en-US" b="1">
                <a:solidFill>
                  <a:srgbClr val="FF0000"/>
                </a:solidFill>
                <a:ea typeface="+mn-lt"/>
                <a:cs typeface="+mn-lt"/>
              </a:rPr>
              <a:t>RHYS</a:t>
            </a:r>
            <a:r>
              <a:rPr lang="en-US">
                <a:ea typeface="+mn-lt"/>
                <a:cs typeface="+mn-lt"/>
              </a:rPr>
              <a:t>] Reschedule booking (and send confirmation messages).</a:t>
            </a:r>
          </a:p>
          <a:p>
            <a:pPr marL="457200" indent="-457200">
              <a:buFont typeface="Calibri" panose="020B0604020202020204" pitchFamily="34" charset="0"/>
              <a:buChar char="-"/>
            </a:pPr>
            <a:r>
              <a:rPr lang="en-US">
                <a:ea typeface="+mn-lt"/>
                <a:cs typeface="+mn-lt"/>
              </a:rPr>
              <a:t>[</a:t>
            </a:r>
            <a:r>
              <a:rPr lang="en-US" b="1">
                <a:solidFill>
                  <a:srgbClr val="FF0000"/>
                </a:solidFill>
                <a:ea typeface="+mn-lt"/>
                <a:cs typeface="+mn-lt"/>
              </a:rPr>
              <a:t>RHYS</a:t>
            </a:r>
            <a:r>
              <a:rPr lang="en-US">
                <a:ea typeface="+mn-lt"/>
                <a:cs typeface="+mn-lt"/>
              </a:rPr>
              <a:t>] View visit details and prescriptions.</a:t>
            </a:r>
          </a:p>
          <a:p>
            <a:pPr marL="457200" indent="-457200">
              <a:buFont typeface="Calibri" panose="020B0604020202020204" pitchFamily="34" charset="0"/>
              <a:buChar char="-"/>
            </a:pPr>
            <a:r>
              <a:rPr lang="en-US">
                <a:ea typeface="+mn-lt"/>
                <a:cs typeface="+mn-lt"/>
              </a:rPr>
              <a:t>[</a:t>
            </a:r>
            <a:r>
              <a:rPr lang="en-US" b="1">
                <a:solidFill>
                  <a:srgbClr val="7030A0"/>
                </a:solidFill>
                <a:ea typeface="+mn-lt"/>
                <a:cs typeface="+mn-lt"/>
              </a:rPr>
              <a:t>VIT</a:t>
            </a:r>
            <a:r>
              <a:rPr lang="en-US">
                <a:ea typeface="+mn-lt"/>
                <a:cs typeface="+mn-lt"/>
              </a:rPr>
              <a:t>] (Five people groups) View all doctors.</a:t>
            </a:r>
          </a:p>
          <a:p>
            <a:pPr marL="457200" indent="-457200">
              <a:buFont typeface="Calibri" panose="020B0604020202020204" pitchFamily="34" charset="0"/>
              <a:buChar char="-"/>
            </a:pPr>
            <a:r>
              <a:rPr lang="en-US">
                <a:ea typeface="+mn-lt"/>
                <a:cs typeface="+mn-lt"/>
              </a:rPr>
              <a:t>[</a:t>
            </a:r>
            <a:r>
              <a:rPr lang="en-US" b="1">
                <a:solidFill>
                  <a:srgbClr val="00B0F0"/>
                </a:solidFill>
                <a:ea typeface="+mn-lt"/>
                <a:cs typeface="+mn-lt"/>
              </a:rPr>
              <a:t>SCOTT</a:t>
            </a:r>
            <a:r>
              <a:rPr lang="en-US">
                <a:ea typeface="+mn-lt"/>
                <a:cs typeface="+mn-lt"/>
              </a:rPr>
              <a:t>] (Five people groups) View a doctor’s details.</a:t>
            </a:r>
            <a:endParaRPr lang="en-US">
              <a:cs typeface="Calibri"/>
            </a:endParaRPr>
          </a:p>
        </p:txBody>
      </p:sp>
      <mc:AlternateContent xmlns:mc="http://schemas.openxmlformats.org/markup-compatibility/2006">
        <mc:Choice xmlns:am3d="http://schemas.microsoft.com/office/drawing/2017/model3d" Requires="am3d">
          <p:graphicFrame>
            <p:nvGraphicFramePr>
              <p:cNvPr id="5" name="3D Model 4" descr="Skating penguin">
                <a:extLst>
                  <a:ext uri="{FF2B5EF4-FFF2-40B4-BE49-F238E27FC236}">
                    <a16:creationId xmlns:a16="http://schemas.microsoft.com/office/drawing/2014/main" id="{86812A5E-AC31-45AA-9FDF-349FCB8448DC}"/>
                  </a:ext>
                </a:extLst>
              </p:cNvPr>
              <p:cNvGraphicFramePr/>
              <p:nvPr>
                <p:extLst>
                  <p:ext uri="{D42A27DB-BD31-4B8C-83A1-F6EECF244321}">
                    <p14:modId xmlns:p14="http://schemas.microsoft.com/office/powerpoint/2010/main" val="636366264"/>
                  </p:ext>
                </p:extLst>
              </p:nvPr>
            </p:nvGraphicFramePr>
            <p:xfrm>
              <a:off x="10492842" y="5481984"/>
              <a:ext cx="641613" cy="184363"/>
            </p:xfrm>
            <a:graphic>
              <a:graphicData uri="http://schemas.microsoft.com/office/drawing/2017/model3d">
                <am3d:model3d r:embed="rId3">
                  <am3d:spPr>
                    <a:xfrm>
                      <a:off x="0" y="0"/>
                      <a:ext cx="641613" cy="184363"/>
                    </a:xfrm>
                    <a:prstGeom prst="rect">
                      <a:avLst/>
                    </a:prstGeom>
                  </am3d:spPr>
                  <am3d:camera>
                    <am3d:pos x="0" y="0" z="54036023"/>
                    <am3d:up dx="0" dy="36000000" dz="0"/>
                    <am3d:lookAt x="0" y="0" z="0"/>
                    <am3d:perspective fov="2700000"/>
                  </am3d:camera>
                  <am3d:trans>
                    <am3d:meterPerModelUnit n="224399" d="1000000"/>
                    <am3d:preTrans dx="1974705" dy="-2230190" dz="3245151"/>
                    <am3d:scale>
                      <am3d:sx n="1000000" d="1000000"/>
                      <am3d:sy n="1000000" d="1000000"/>
                      <am3d:sz n="1000000" d="1000000"/>
                    </am3d:scale>
                    <am3d:rot/>
                    <am3d:postTrans dx="0" dy="0" dz="0"/>
                  </am3d:trans>
                  <am3d:raster rName="Office3DRenderer" rVer="16.0.8326">
                    <am3d:blip r:embed="rId4"/>
                  </am3d:raster>
                  <am3d:extLst>
                    <a:ext uri="{9A65AA19-BECB-4387-8358-8AD5134E1D82}">
                      <a3danim:embedAnim xmlns:a3danim="http://schemas.microsoft.com/office/drawing/2018/animation/model3d" animId="0">
                        <a3danim:animPr length="15833" count="indefinite"/>
                      </a3danim:embedAnim>
                    </a:ext>
                    <a:ext uri="{E9DE012E-A134-456F-84FE-255F9AAD75C6}">
                      <a3danim:posterFrame xmlns:a3danim="http://schemas.microsoft.com/office/drawing/2018/animation/model3d" animId="0"/>
                    </a:ext>
                  </am3d:extLst>
                  <am3d:objViewport viewportSz="177909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Skating penguin">
                <a:extLst>
                  <a:ext uri="{FF2B5EF4-FFF2-40B4-BE49-F238E27FC236}">
                    <a16:creationId xmlns:a16="http://schemas.microsoft.com/office/drawing/2014/main" id="{86812A5E-AC31-45AA-9FDF-349FCB8448DC}"/>
                  </a:ext>
                </a:extLst>
              </p:cNvPr>
              <p:cNvPicPr>
                <a:picLocks noGrp="1" noRot="1" noChangeAspect="1" noMove="1" noResize="1" noEditPoints="1" noAdjustHandles="1" noChangeArrowheads="1" noChangeShapeType="1" noCrop="1"/>
              </p:cNvPicPr>
              <p:nvPr/>
            </p:nvPicPr>
            <p:blipFill>
              <a:blip r:embed="rId4"/>
              <a:stretch>
                <a:fillRect/>
              </a:stretch>
            </p:blipFill>
            <p:spPr>
              <a:xfrm>
                <a:off x="10492842" y="5481984"/>
                <a:ext cx="641613" cy="184363"/>
              </a:xfrm>
              <a:prstGeom prst="rect">
                <a:avLst/>
              </a:prstGeom>
            </p:spPr>
          </p:pic>
        </mc:Fallback>
      </mc:AlternateContent>
      <p:pic>
        <p:nvPicPr>
          <p:cNvPr id="6" name="Picture 5" descr="Customer service man holding hands">
            <a:extLst>
              <a:ext uri="{FF2B5EF4-FFF2-40B4-BE49-F238E27FC236}">
                <a16:creationId xmlns:a16="http://schemas.microsoft.com/office/drawing/2014/main" id="{6C17EF38-BD32-37EB-F27D-06D0360DCA76}"/>
              </a:ext>
            </a:extLst>
          </p:cNvPr>
          <p:cNvPicPr>
            <a:picLocks noChangeAspect="1"/>
          </p:cNvPicPr>
          <p:nvPr/>
        </p:nvPicPr>
        <p:blipFill>
          <a:blip r:embed="rId5"/>
          <a:stretch>
            <a:fillRect/>
          </a:stretch>
        </p:blipFill>
        <p:spPr>
          <a:xfrm>
            <a:off x="8622985" y="220103"/>
            <a:ext cx="2797490" cy="2762250"/>
          </a:xfrm>
          <a:prstGeom prst="rect">
            <a:avLst/>
          </a:prstGeom>
        </p:spPr>
      </p:pic>
    </p:spTree>
    <p:extLst>
      <p:ext uri="{BB962C8B-B14F-4D97-AF65-F5344CB8AC3E}">
        <p14:creationId xmlns:p14="http://schemas.microsoft.com/office/powerpoint/2010/main" val="1670840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0" presetClass="emph" presetSubtype="1" repeatCount="indefinite" fill="hold" nodeType="withEffect">
                                  <p:stCondLst>
                                    <p:cond delay="0"/>
                                  </p:stCondLst>
                                  <p:childTnLst>
                                    <p:anim calcmode="lin" valueType="num">
                                      <p:cBhvr>
                                        <p:cTn id="6" dur="15833" fill="hold"/>
                                        <p:tgtEl>
                                          <p:spTgt spid="5"/>
                                        </p:tgtEl>
                                        <p:attrNameLst>
                                          <p:attrName>embedded1</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3F108-8DB4-318E-8F59-513E2650FC1D}"/>
              </a:ext>
            </a:extLst>
          </p:cNvPr>
          <p:cNvSpPr>
            <a:spLocks noGrp="1"/>
          </p:cNvSpPr>
          <p:nvPr>
            <p:ph type="title"/>
          </p:nvPr>
        </p:nvSpPr>
        <p:spPr>
          <a:xfrm>
            <a:off x="838200" y="250106"/>
            <a:ext cx="10515600" cy="1325563"/>
          </a:xfrm>
        </p:spPr>
        <p:txBody>
          <a:bodyPr/>
          <a:lstStyle/>
          <a:p>
            <a:r>
              <a:rPr lang="en-US" u="sng">
                <a:cs typeface="Calibri Light"/>
              </a:rPr>
              <a:t>User Story 1 – Scott Richards</a:t>
            </a:r>
          </a:p>
        </p:txBody>
      </p:sp>
      <p:sp>
        <p:nvSpPr>
          <p:cNvPr id="3" name="Content Placeholder 2">
            <a:extLst>
              <a:ext uri="{FF2B5EF4-FFF2-40B4-BE49-F238E27FC236}">
                <a16:creationId xmlns:a16="http://schemas.microsoft.com/office/drawing/2014/main" id="{8D155E05-C8DE-3DC1-349A-CED8AA985A03}"/>
              </a:ext>
            </a:extLst>
          </p:cNvPr>
          <p:cNvSpPr>
            <a:spLocks noGrp="1"/>
          </p:cNvSpPr>
          <p:nvPr>
            <p:ph idx="1"/>
          </p:nvPr>
        </p:nvSpPr>
        <p:spPr/>
        <p:txBody>
          <a:bodyPr vert="horz" lIns="91440" tIns="45720" rIns="91440" bIns="45720" rtlCol="0" anchor="t">
            <a:normAutofit/>
          </a:bodyPr>
          <a:lstStyle/>
          <a:p>
            <a:pPr>
              <a:buNone/>
            </a:pPr>
            <a:r>
              <a:rPr lang="en-US">
                <a:ea typeface="+mn-lt"/>
                <a:cs typeface="+mn-lt"/>
              </a:rPr>
              <a:t>As a patient, I want to be able to view all my bookings so that if I forget the details of my appointment I can remind myself</a:t>
            </a:r>
            <a:endParaRPr lang="en-US"/>
          </a:p>
          <a:p>
            <a:pPr>
              <a:buNone/>
            </a:pPr>
            <a:endParaRPr lang="en-US">
              <a:ea typeface="Calibri"/>
              <a:cs typeface="Calibri" panose="020F0502020204030204"/>
            </a:endParaRPr>
          </a:p>
          <a:p>
            <a:pPr>
              <a:buNone/>
            </a:pPr>
            <a:r>
              <a:rPr lang="en-US">
                <a:cs typeface="Calibri" panose="020F0502020204030204"/>
              </a:rPr>
              <a:t>This could be achieved with having a page called 'Appointments' which shows all appointments booked by the user</a:t>
            </a:r>
          </a:p>
          <a:p>
            <a:pPr>
              <a:buNone/>
            </a:pPr>
            <a:endParaRPr lang="en-US">
              <a:ea typeface="Calibri"/>
              <a:cs typeface="Calibri" panose="020F0502020204030204"/>
            </a:endParaRPr>
          </a:p>
          <a:p>
            <a:pPr>
              <a:buNone/>
            </a:pPr>
            <a:r>
              <a:rPr lang="en-US">
                <a:ea typeface="Calibri"/>
                <a:cs typeface="Calibri" panose="020F0502020204030204"/>
              </a:rPr>
              <a:t>The page should be easily accessible (such as having a button at the top of a page and bookings should show the time, location and doctor</a:t>
            </a:r>
          </a:p>
          <a:p>
            <a:pPr marL="0" indent="0">
              <a:buNone/>
            </a:pPr>
            <a:endParaRPr lang="en-US">
              <a:ea typeface="Calibri"/>
              <a:cs typeface="Calibri" panose="020F0502020204030204"/>
            </a:endParaRPr>
          </a:p>
        </p:txBody>
      </p:sp>
      <p:pic>
        <p:nvPicPr>
          <p:cNvPr id="4" name="Picture 3" descr="Cartoon Man Looking His Watch Stock Illustrations – 175 ...">
            <a:extLst>
              <a:ext uri="{FF2B5EF4-FFF2-40B4-BE49-F238E27FC236}">
                <a16:creationId xmlns:a16="http://schemas.microsoft.com/office/drawing/2014/main" id="{BB4233DE-8210-514F-C784-273F9DC5B4EB}"/>
              </a:ext>
            </a:extLst>
          </p:cNvPr>
          <p:cNvPicPr>
            <a:picLocks noChangeAspect="1"/>
          </p:cNvPicPr>
          <p:nvPr/>
        </p:nvPicPr>
        <p:blipFill>
          <a:blip r:embed="rId2"/>
          <a:stretch>
            <a:fillRect/>
          </a:stretch>
        </p:blipFill>
        <p:spPr>
          <a:xfrm rot="240000">
            <a:off x="8594251" y="110311"/>
            <a:ext cx="1633622" cy="1660359"/>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Tree>
    <p:extLst>
      <p:ext uri="{BB962C8B-B14F-4D97-AF65-F5344CB8AC3E}">
        <p14:creationId xmlns:p14="http://schemas.microsoft.com/office/powerpoint/2010/main" val="360450173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8" name="Picture 4" descr="What is End-User Computing: EUC Made Easy | Giva">
            <a:extLst>
              <a:ext uri="{FF2B5EF4-FFF2-40B4-BE49-F238E27FC236}">
                <a16:creationId xmlns:a16="http://schemas.microsoft.com/office/drawing/2014/main" id="{2B983AED-C284-B5A2-7792-F504856FBEA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3228" r="-3" b="19413"/>
          <a:stretch/>
        </p:blipFill>
        <p:spPr bwMode="auto">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a:noFill/>
          <a:extLst>
            <a:ext uri="{909E8E84-426E-40DD-AFC4-6F175D3DCCD1}">
              <a14:hiddenFill xmlns:a14="http://schemas.microsoft.com/office/drawing/2010/main">
                <a:solidFill>
                  <a:srgbClr val="FFFFFF"/>
                </a:solidFill>
              </a14:hiddenFill>
            </a:ext>
          </a:extLst>
        </p:spPr>
      </p:pic>
      <p:pic>
        <p:nvPicPr>
          <p:cNvPr id="1026" name="Picture 2" descr="5 Ways to View a List of All User Accounts on Windows 10">
            <a:extLst>
              <a:ext uri="{FF2B5EF4-FFF2-40B4-BE49-F238E27FC236}">
                <a16:creationId xmlns:a16="http://schemas.microsoft.com/office/drawing/2014/main" id="{EA936048-FDBD-13C7-0C38-4DDBBF016A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486" r="3" b="15592"/>
          <a:stretch/>
        </p:blipFill>
        <p:spPr bwMode="auto">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2F3F108-8DB4-318E-8F59-513E2650FC1D}"/>
              </a:ext>
            </a:extLst>
          </p:cNvPr>
          <p:cNvSpPr>
            <a:spLocks noGrp="1"/>
          </p:cNvSpPr>
          <p:nvPr>
            <p:ph type="title"/>
          </p:nvPr>
        </p:nvSpPr>
        <p:spPr>
          <a:xfrm>
            <a:off x="448056" y="859536"/>
            <a:ext cx="4832802" cy="1243584"/>
          </a:xfrm>
        </p:spPr>
        <p:txBody>
          <a:bodyPr vert="horz" lIns="91440" tIns="45720" rIns="91440" bIns="45720" rtlCol="0" anchor="ctr">
            <a:normAutofit/>
          </a:bodyPr>
          <a:lstStyle/>
          <a:p>
            <a:r>
              <a:rPr lang="en-US" sz="3400" b="1" kern="1200">
                <a:solidFill>
                  <a:schemeClr val="tx1"/>
                </a:solidFill>
                <a:latin typeface="+mj-lt"/>
                <a:ea typeface="+mj-ea"/>
                <a:cs typeface="+mj-cs"/>
              </a:rPr>
              <a:t>Vit’s</a:t>
            </a:r>
            <a:r>
              <a:rPr lang="en-US" sz="3400" kern="1200">
                <a:solidFill>
                  <a:schemeClr val="tx1"/>
                </a:solidFill>
                <a:latin typeface="+mj-lt"/>
                <a:ea typeface="+mj-ea"/>
                <a:cs typeface="+mj-cs"/>
              </a:rPr>
              <a:t> Chosen User Story:</a:t>
            </a:r>
            <a:br>
              <a:rPr lang="en-US" sz="3400" kern="1200">
                <a:solidFill>
                  <a:schemeClr val="tx1"/>
                </a:solidFill>
                <a:latin typeface="+mj-lt"/>
                <a:ea typeface="+mj-ea"/>
                <a:cs typeface="+mj-cs"/>
              </a:rPr>
            </a:br>
            <a:r>
              <a:rPr lang="en-US" sz="3400" b="1" kern="1200">
                <a:solidFill>
                  <a:schemeClr val="tx1"/>
                </a:solidFill>
                <a:latin typeface="+mj-lt"/>
                <a:ea typeface="+mj-ea"/>
                <a:cs typeface="+mj-cs"/>
              </a:rPr>
              <a:t>View all Doctors</a:t>
            </a:r>
          </a:p>
        </p:txBody>
      </p:sp>
      <p:sp>
        <p:nvSpPr>
          <p:cNvPr id="8" name="TextBox 7">
            <a:extLst>
              <a:ext uri="{FF2B5EF4-FFF2-40B4-BE49-F238E27FC236}">
                <a16:creationId xmlns:a16="http://schemas.microsoft.com/office/drawing/2014/main" id="{2B7D8BAF-D1D5-3391-96FF-B1D8C241F37C}"/>
              </a:ext>
            </a:extLst>
          </p:cNvPr>
          <p:cNvSpPr txBox="1"/>
          <p:nvPr/>
        </p:nvSpPr>
        <p:spPr>
          <a:xfrm>
            <a:off x="448056" y="2512611"/>
            <a:ext cx="4832803" cy="3664351"/>
          </a:xfrm>
          <a:prstGeom prst="rect">
            <a:avLst/>
          </a:prstGeom>
        </p:spPr>
        <p:txBody>
          <a:bodyPr vert="horz" lIns="91440" tIns="45720" rIns="91440" bIns="45720" rtlCol="0">
            <a:normAutofit fontScale="92500" lnSpcReduction="20000"/>
          </a:bodyPr>
          <a:lstStyle/>
          <a:p>
            <a:pPr indent="-228600">
              <a:lnSpc>
                <a:spcPct val="90000"/>
              </a:lnSpc>
              <a:spcAft>
                <a:spcPts val="600"/>
              </a:spcAft>
              <a:buFont typeface="Arial" panose="020B0604020202020204" pitchFamily="34" charset="0"/>
              <a:buChar char="•"/>
            </a:pPr>
            <a:r>
              <a:rPr lang="en-US" sz="2000"/>
              <a:t>Useful to see all the doctors at the surgery.</a:t>
            </a:r>
          </a:p>
          <a:p>
            <a:pPr indent="-228600">
              <a:lnSpc>
                <a:spcPct val="90000"/>
              </a:lnSpc>
              <a:spcAft>
                <a:spcPts val="600"/>
              </a:spcAft>
              <a:buFont typeface="Arial" panose="020B0604020202020204" pitchFamily="34" charset="0"/>
              <a:buChar char="•"/>
            </a:pPr>
            <a:r>
              <a:rPr lang="en-US" sz="2000"/>
              <a:t>Can potentially have filters to be able to filter by doctor profession, availability, cost, etc.</a:t>
            </a:r>
          </a:p>
          <a:p>
            <a:pPr indent="-228600">
              <a:lnSpc>
                <a:spcPct val="90000"/>
              </a:lnSpc>
              <a:spcAft>
                <a:spcPts val="600"/>
              </a:spcAft>
              <a:buFont typeface="Arial" panose="020B0604020202020204" pitchFamily="34" charset="0"/>
              <a:buChar char="•"/>
            </a:pPr>
            <a:r>
              <a:rPr lang="en-US" sz="2000"/>
              <a:t>Allows user to know which doctor is right for them.</a:t>
            </a:r>
          </a:p>
          <a:p>
            <a:pPr indent="-228600">
              <a:lnSpc>
                <a:spcPct val="90000"/>
              </a:lnSpc>
              <a:spcAft>
                <a:spcPts val="600"/>
              </a:spcAft>
              <a:buFont typeface="Arial" panose="020B0604020202020204" pitchFamily="34" charset="0"/>
              <a:buChar char="•"/>
            </a:pPr>
            <a:r>
              <a:rPr lang="en-US" sz="2000"/>
              <a:t>Helps user locate correct doctor on their visit to GP surgery (by viewing a picture of the doctor).</a:t>
            </a:r>
          </a:p>
          <a:p>
            <a:pPr indent="-228600">
              <a:lnSpc>
                <a:spcPct val="90000"/>
              </a:lnSpc>
              <a:spcAft>
                <a:spcPts val="600"/>
              </a:spcAft>
              <a:buFont typeface="Arial" panose="020B0604020202020204" pitchFamily="34" charset="0"/>
              <a:buChar char="•"/>
            </a:pPr>
            <a:r>
              <a:rPr lang="en-US" sz="2000"/>
              <a:t>Can be achieved through implementing a button on the navigational bar, linking to the /doctors subpage. Doctors would be dynamically inserted as new elements into the DOM (document object model), accommodating an ever-growing list of them.</a:t>
            </a:r>
          </a:p>
        </p:txBody>
      </p:sp>
    </p:spTree>
    <p:extLst>
      <p:ext uri="{BB962C8B-B14F-4D97-AF65-F5344CB8AC3E}">
        <p14:creationId xmlns:p14="http://schemas.microsoft.com/office/powerpoint/2010/main" val="2526162216"/>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DE59C-75AC-13A6-B159-714CE20F0A98}"/>
              </a:ext>
            </a:extLst>
          </p:cNvPr>
          <p:cNvSpPr>
            <a:spLocks noGrp="1"/>
          </p:cNvSpPr>
          <p:nvPr>
            <p:ph type="title"/>
          </p:nvPr>
        </p:nvSpPr>
        <p:spPr/>
        <p:txBody>
          <a:bodyPr/>
          <a:lstStyle/>
          <a:p>
            <a:r>
              <a:rPr lang="en-GB" u="sng">
                <a:cs typeface="Calibri Light"/>
              </a:rPr>
              <a:t>User Story 3 – Joshua Shiells</a:t>
            </a:r>
          </a:p>
        </p:txBody>
      </p:sp>
      <p:sp>
        <p:nvSpPr>
          <p:cNvPr id="3" name="Content Placeholder 2">
            <a:extLst>
              <a:ext uri="{FF2B5EF4-FFF2-40B4-BE49-F238E27FC236}">
                <a16:creationId xmlns:a16="http://schemas.microsoft.com/office/drawing/2014/main" id="{D19A60A5-834D-448E-6783-1243E0D31C79}"/>
              </a:ext>
            </a:extLst>
          </p:cNvPr>
          <p:cNvSpPr>
            <a:spLocks noGrp="1"/>
          </p:cNvSpPr>
          <p:nvPr>
            <p:ph idx="1"/>
          </p:nvPr>
        </p:nvSpPr>
        <p:spPr/>
        <p:txBody>
          <a:bodyPr vert="horz" lIns="91440" tIns="45720" rIns="91440" bIns="45720" rtlCol="0" anchor="t">
            <a:normAutofit/>
          </a:bodyPr>
          <a:lstStyle/>
          <a:p>
            <a:r>
              <a:rPr lang="en-GB">
                <a:cs typeface="Calibri"/>
              </a:rPr>
              <a:t>As a </a:t>
            </a:r>
            <a:r>
              <a:rPr lang="en-GB">
                <a:ea typeface="+mn-lt"/>
                <a:cs typeface="+mn-lt"/>
              </a:rPr>
              <a:t>Patient </a:t>
            </a:r>
            <a:r>
              <a:rPr lang="en-GB">
                <a:cs typeface="Calibri"/>
              </a:rPr>
              <a:t>I should be able to Login to the Platform, to be able to perform actions associated with my role.</a:t>
            </a:r>
          </a:p>
          <a:p>
            <a:pPr marL="0" indent="0">
              <a:buNone/>
            </a:pPr>
            <a:endParaRPr lang="en-GB">
              <a:ea typeface="Calibri"/>
              <a:cs typeface="Calibri"/>
            </a:endParaRPr>
          </a:p>
          <a:p>
            <a:pPr marL="0" indent="0">
              <a:buNone/>
            </a:pPr>
            <a:r>
              <a:rPr lang="en-GB">
                <a:ea typeface="Calibri"/>
                <a:cs typeface="Calibri"/>
              </a:rPr>
              <a:t>It's important for users to be authenticated before accessing the portal. Partly so we can show the relevant information, but mostly for ensuring that no data is leaked.</a:t>
            </a:r>
          </a:p>
          <a:p>
            <a:pPr marL="0" indent="0">
              <a:buNone/>
            </a:pPr>
            <a:r>
              <a:rPr lang="en-GB">
                <a:ea typeface="Calibri"/>
                <a:cs typeface="Calibri"/>
              </a:rPr>
              <a:t>In hospitals, and medical fields, Data Protection should be taken very seriously, and we as the developers need to make sure that our app is secure.</a:t>
            </a:r>
          </a:p>
          <a:p>
            <a:pPr marL="0" indent="0">
              <a:buNone/>
            </a:pPr>
            <a:endParaRPr lang="en-GB">
              <a:ea typeface="Calibri"/>
              <a:cs typeface="Calibri"/>
            </a:endParaRPr>
          </a:p>
        </p:txBody>
      </p:sp>
    </p:spTree>
    <p:extLst>
      <p:ext uri="{BB962C8B-B14F-4D97-AF65-F5344CB8AC3E}">
        <p14:creationId xmlns:p14="http://schemas.microsoft.com/office/powerpoint/2010/main" val="1039085145"/>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EE5E7-553E-7F37-1DE6-5A5FEC23021F}"/>
              </a:ext>
            </a:extLst>
          </p:cNvPr>
          <p:cNvSpPr>
            <a:spLocks noGrp="1"/>
          </p:cNvSpPr>
          <p:nvPr>
            <p:ph type="title"/>
          </p:nvPr>
        </p:nvSpPr>
        <p:spPr/>
        <p:txBody>
          <a:bodyPr/>
          <a:lstStyle/>
          <a:p>
            <a:r>
              <a:rPr lang="en-GB"/>
              <a:t>Rhys</a:t>
            </a:r>
          </a:p>
        </p:txBody>
      </p:sp>
      <p:sp>
        <p:nvSpPr>
          <p:cNvPr id="3" name="Content Placeholder 2">
            <a:extLst>
              <a:ext uri="{FF2B5EF4-FFF2-40B4-BE49-F238E27FC236}">
                <a16:creationId xmlns:a16="http://schemas.microsoft.com/office/drawing/2014/main" id="{320602EC-7FB3-7C54-5FA6-38F49FC56DAA}"/>
              </a:ext>
            </a:extLst>
          </p:cNvPr>
          <p:cNvSpPr>
            <a:spLocks noGrp="1"/>
          </p:cNvSpPr>
          <p:nvPr>
            <p:ph idx="1"/>
          </p:nvPr>
        </p:nvSpPr>
        <p:spPr/>
        <p:txBody>
          <a:bodyPr>
            <a:normAutofit fontScale="92500" lnSpcReduction="20000"/>
          </a:bodyPr>
          <a:lstStyle/>
          <a:p>
            <a:pPr marL="0" indent="0">
              <a:buNone/>
            </a:pPr>
            <a:r>
              <a:rPr lang="en-GB"/>
              <a:t>- View visit details and prescriptions. </a:t>
            </a:r>
          </a:p>
          <a:p>
            <a:pPr marL="0" indent="0">
              <a:buNone/>
            </a:pPr>
            <a:endParaRPr lang="en-GB"/>
          </a:p>
          <a:p>
            <a:pPr marL="0" indent="0">
              <a:buNone/>
            </a:pPr>
            <a:r>
              <a:rPr lang="en-GB"/>
              <a:t>User requirement</a:t>
            </a:r>
          </a:p>
          <a:p>
            <a:pPr marL="0" indent="0">
              <a:buNone/>
            </a:pPr>
            <a:r>
              <a:rPr lang="en-GB"/>
              <a:t>- As a patient I would like to be able to view what the results of my visit have been. Should that be viewing my new prescription or what notes the doctor made during my visit.</a:t>
            </a:r>
          </a:p>
          <a:p>
            <a:pPr marL="0" indent="0">
              <a:buNone/>
            </a:pPr>
            <a:endParaRPr lang="en-GB"/>
          </a:p>
          <a:p>
            <a:pPr marL="0" indent="0">
              <a:buNone/>
            </a:pPr>
            <a:r>
              <a:rPr lang="en-GB"/>
              <a:t>Acceptance criteria</a:t>
            </a:r>
          </a:p>
          <a:p>
            <a:pPr marL="0" indent="0">
              <a:buNone/>
            </a:pPr>
            <a:r>
              <a:rPr lang="en-GB"/>
              <a:t>- Simple screen displaying notes from the visit</a:t>
            </a:r>
          </a:p>
          <a:p>
            <a:pPr marL="0" indent="0">
              <a:buNone/>
            </a:pPr>
            <a:r>
              <a:rPr lang="en-GB"/>
              <a:t>- A screen that displays a larger version of a prescription that can be printed or be viewed.</a:t>
            </a:r>
          </a:p>
        </p:txBody>
      </p:sp>
    </p:spTree>
    <p:extLst>
      <p:ext uri="{BB962C8B-B14F-4D97-AF65-F5344CB8AC3E}">
        <p14:creationId xmlns:p14="http://schemas.microsoft.com/office/powerpoint/2010/main" val="1246043165"/>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A9621-02E8-AD84-36C0-52FB903BFE88}"/>
              </a:ext>
            </a:extLst>
          </p:cNvPr>
          <p:cNvSpPr>
            <a:spLocks noGrp="1"/>
          </p:cNvSpPr>
          <p:nvPr>
            <p:ph type="title"/>
          </p:nvPr>
        </p:nvSpPr>
        <p:spPr/>
        <p:txBody>
          <a:bodyPr/>
          <a:lstStyle/>
          <a:p>
            <a:r>
              <a:rPr lang="en-GB">
                <a:ea typeface="Calibri Light"/>
                <a:cs typeface="Calibri Light"/>
              </a:rPr>
              <a:t>User stories - Edwin</a:t>
            </a:r>
            <a:endParaRPr lang="en-GB"/>
          </a:p>
        </p:txBody>
      </p:sp>
      <p:sp>
        <p:nvSpPr>
          <p:cNvPr id="3" name="Content Placeholder 2">
            <a:extLst>
              <a:ext uri="{FF2B5EF4-FFF2-40B4-BE49-F238E27FC236}">
                <a16:creationId xmlns:a16="http://schemas.microsoft.com/office/drawing/2014/main" id="{800450C3-A465-9045-D681-CA58F31D2815}"/>
              </a:ext>
            </a:extLst>
          </p:cNvPr>
          <p:cNvSpPr>
            <a:spLocks noGrp="1"/>
          </p:cNvSpPr>
          <p:nvPr>
            <p:ph idx="1"/>
          </p:nvPr>
        </p:nvSpPr>
        <p:spPr>
          <a:xfrm>
            <a:off x="838200" y="1825625"/>
            <a:ext cx="6141720" cy="4351338"/>
          </a:xfrm>
        </p:spPr>
        <p:txBody>
          <a:bodyPr vert="horz" lIns="91440" tIns="45720" rIns="91440" bIns="45720" rtlCol="0" anchor="t">
            <a:normAutofit/>
          </a:bodyPr>
          <a:lstStyle/>
          <a:p>
            <a:r>
              <a:rPr lang="en-GB">
                <a:ea typeface="Calibri"/>
                <a:cs typeface="Calibri"/>
              </a:rPr>
              <a:t>As a patient, I would like the option to change the doctor for my appointment.</a:t>
            </a:r>
          </a:p>
          <a:p>
            <a:r>
              <a:rPr lang="en-GB">
                <a:cs typeface="Calibri"/>
              </a:rPr>
              <a:t>Acceptance criteria: make the program have the option of having all available doctors for the time available to pick. </a:t>
            </a:r>
          </a:p>
          <a:p>
            <a:r>
              <a:rPr lang="en-GB">
                <a:ea typeface="+mn-lt"/>
                <a:cs typeface="+mn-lt"/>
              </a:rPr>
              <a:t>Conversation with the user – The user wants to have a notification for confirmation.</a:t>
            </a:r>
            <a:endParaRPr lang="en-GB">
              <a:cs typeface="Calibri"/>
            </a:endParaRPr>
          </a:p>
          <a:p>
            <a:endParaRPr lang="en-GB">
              <a:cs typeface="Calibri"/>
            </a:endParaRPr>
          </a:p>
          <a:p>
            <a:endParaRPr lang="en-GB">
              <a:cs typeface="Calibri"/>
            </a:endParaRPr>
          </a:p>
        </p:txBody>
      </p:sp>
    </p:spTree>
    <p:extLst>
      <p:ext uri="{BB962C8B-B14F-4D97-AF65-F5344CB8AC3E}">
        <p14:creationId xmlns:p14="http://schemas.microsoft.com/office/powerpoint/2010/main" val="110091544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B57D1648CF9874CBE0EF21C08AE42DE" ma:contentTypeVersion="15" ma:contentTypeDescription="Create a new document." ma:contentTypeScope="" ma:versionID="639e58f6a612d711030b186b0617dbe7">
  <xsd:schema xmlns:xsd="http://www.w3.org/2001/XMLSchema" xmlns:xs="http://www.w3.org/2001/XMLSchema" xmlns:p="http://schemas.microsoft.com/office/2006/metadata/properties" xmlns:ns3="05581695-4f4d-4a89-a582-686de633cd7b" xmlns:ns4="81969a61-8456-4d2e-b21d-6e4573a54520" targetNamespace="http://schemas.microsoft.com/office/2006/metadata/properties" ma:root="true" ma:fieldsID="20dbdbef020903fc4b370f3eaaf73013" ns3:_="" ns4:_="">
    <xsd:import namespace="05581695-4f4d-4a89-a582-686de633cd7b"/>
    <xsd:import namespace="81969a61-8456-4d2e-b21d-6e4573a54520"/>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4:SharedWithUsers" minOccurs="0"/>
                <xsd:element ref="ns4:SharedWithDetails" minOccurs="0"/>
                <xsd:element ref="ns4:SharingHintHash" minOccurs="0"/>
                <xsd:element ref="ns3:_activity" minOccurs="0"/>
                <xsd:element ref="ns3:MediaServiceObjectDetectorVersions" minOccurs="0"/>
                <xsd:element ref="ns3:MediaLengthInSecond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5581695-4f4d-4a89-a582-686de633cd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_activity" ma:index="18" nillable="true" ma:displayName="_activity" ma:hidden="true" ma:internalName="_activity">
      <xsd:simpleType>
        <xsd:restriction base="dms:Note"/>
      </xsd:simpleType>
    </xsd:element>
    <xsd:element name="MediaServiceObjectDetectorVersions" ma:index="19" nillable="true" ma:displayName="MediaServiceObjectDetectorVersions" ma:description="" ma:hidden="true" ma:indexed="true" ma:internalName="MediaServiceObjectDetectorVersions"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1969a61-8456-4d2e-b21d-6e4573a54520"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05581695-4f4d-4a89-a582-686de633cd7b"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9EF6733-1E61-45CC-90F5-C4CE0EFAE8E0}">
  <ds:schemaRefs>
    <ds:schemaRef ds:uri="05581695-4f4d-4a89-a582-686de633cd7b"/>
    <ds:schemaRef ds:uri="81969a61-8456-4d2e-b21d-6e4573a5452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64FEB9D-5689-4AE7-AD29-78481076087F}">
  <ds:schemaRefs>
    <ds:schemaRef ds:uri="05581695-4f4d-4a89-a582-686de633cd7b"/>
    <ds:schemaRef ds:uri="81969a61-8456-4d2e-b21d-6e4573a5452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F51A1486-041E-4CBA-B999-8EAAA62995C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7</Slides>
  <Notes>1</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COMP5590 Software Development Group A – Patient Interface: User Stories</vt:lpstr>
      <vt:lpstr>Features &amp; Who's doing what</vt:lpstr>
      <vt:lpstr>User Story 1 – Scott Richards</vt:lpstr>
      <vt:lpstr>Vit’s Chosen User Story: View all Doctors</vt:lpstr>
      <vt:lpstr>User Story 3 – Joshua Shiells</vt:lpstr>
      <vt:lpstr>Rhys</vt:lpstr>
      <vt:lpstr>User stories - Edwin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Vit Strelcuks</dc:creator>
  <cp:revision>1</cp:revision>
  <dcterms:created xsi:type="dcterms:W3CDTF">2024-01-31T10:31:05Z</dcterms:created>
  <dcterms:modified xsi:type="dcterms:W3CDTF">2024-02-14T10:08:19Z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0x0101005B57D1648CF9874CBE0EF21C08AE42DE</vt:lpwstr>
  </property>
</Properties>
</file>

<file path=docProps/thumbnail.jpeg>
</file>